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72" r:id="rId1"/>
  </p:sldMasterIdLst>
  <p:notesMasterIdLst>
    <p:notesMasterId r:id="rId95"/>
  </p:notesMasterIdLst>
  <p:sldIdLst>
    <p:sldId id="261" r:id="rId2"/>
    <p:sldId id="259" r:id="rId3"/>
    <p:sldId id="355" r:id="rId4"/>
    <p:sldId id="335" r:id="rId5"/>
    <p:sldId id="264" r:id="rId6"/>
    <p:sldId id="274" r:id="rId7"/>
    <p:sldId id="295" r:id="rId8"/>
    <p:sldId id="275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303" r:id="rId18"/>
    <p:sldId id="290" r:id="rId19"/>
    <p:sldId id="291" r:id="rId20"/>
    <p:sldId id="301" r:id="rId21"/>
    <p:sldId id="302" r:id="rId22"/>
    <p:sldId id="287" r:id="rId23"/>
    <p:sldId id="304" r:id="rId24"/>
    <p:sldId id="306" r:id="rId25"/>
    <p:sldId id="307" r:id="rId26"/>
    <p:sldId id="308" r:id="rId27"/>
    <p:sldId id="309" r:id="rId28"/>
    <p:sldId id="312" r:id="rId29"/>
    <p:sldId id="316" r:id="rId30"/>
    <p:sldId id="317" r:id="rId31"/>
    <p:sldId id="330" r:id="rId32"/>
    <p:sldId id="336" r:id="rId33"/>
    <p:sldId id="339" r:id="rId34"/>
    <p:sldId id="340" r:id="rId35"/>
    <p:sldId id="337" r:id="rId36"/>
    <p:sldId id="341" r:id="rId37"/>
    <p:sldId id="351" r:id="rId38"/>
    <p:sldId id="354" r:id="rId39"/>
    <p:sldId id="280" r:id="rId40"/>
    <p:sldId id="268" r:id="rId41"/>
    <p:sldId id="363" r:id="rId42"/>
    <p:sldId id="358" r:id="rId43"/>
    <p:sldId id="360" r:id="rId44"/>
    <p:sldId id="366" r:id="rId45"/>
    <p:sldId id="372" r:id="rId46"/>
    <p:sldId id="373" r:id="rId47"/>
    <p:sldId id="375" r:id="rId48"/>
    <p:sldId id="428" r:id="rId49"/>
    <p:sldId id="378" r:id="rId50"/>
    <p:sldId id="381" r:id="rId51"/>
    <p:sldId id="384" r:id="rId52"/>
    <p:sldId id="385" r:id="rId53"/>
    <p:sldId id="386" r:id="rId54"/>
    <p:sldId id="383" r:id="rId55"/>
    <p:sldId id="387" r:id="rId56"/>
    <p:sldId id="388" r:id="rId57"/>
    <p:sldId id="389" r:id="rId58"/>
    <p:sldId id="281" r:id="rId59"/>
    <p:sldId id="269" r:id="rId60"/>
    <p:sldId id="390" r:id="rId61"/>
    <p:sldId id="391" r:id="rId62"/>
    <p:sldId id="393" r:id="rId63"/>
    <p:sldId id="270" r:id="rId64"/>
    <p:sldId id="397" r:id="rId65"/>
    <p:sldId id="398" r:id="rId66"/>
    <p:sldId id="400" r:id="rId67"/>
    <p:sldId id="402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411" r:id="rId76"/>
    <p:sldId id="412" r:id="rId77"/>
    <p:sldId id="413" r:id="rId78"/>
    <p:sldId id="414" r:id="rId79"/>
    <p:sldId id="415" r:id="rId80"/>
    <p:sldId id="416" r:id="rId81"/>
    <p:sldId id="417" r:id="rId82"/>
    <p:sldId id="418" r:id="rId83"/>
    <p:sldId id="419" r:id="rId84"/>
    <p:sldId id="421" r:id="rId85"/>
    <p:sldId id="422" r:id="rId86"/>
    <p:sldId id="425" r:id="rId87"/>
    <p:sldId id="424" r:id="rId88"/>
    <p:sldId id="271" r:id="rId89"/>
    <p:sldId id="283" r:id="rId90"/>
    <p:sldId id="426" r:id="rId91"/>
    <p:sldId id="272" r:id="rId92"/>
    <p:sldId id="284" r:id="rId93"/>
    <p:sldId id="273" r:id="rId9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Cambria Math" panose="02040503050406030204" pitchFamily="18" charset="0"/>
      <p:regular r:id="rId100"/>
    </p:embeddedFont>
    <p:embeddedFont>
      <p:font typeface="CMU Serif" panose="02000603000000000000" pitchFamily="2" charset="0"/>
      <p:regular r:id="rId101"/>
      <p:bold r:id="rId102"/>
      <p:italic r:id="rId103"/>
      <p:boldItalic r:id="rId104"/>
    </p:embeddedFont>
    <p:embeddedFont>
      <p:font typeface="CMU Typewriter Text" panose="02000309000000000000" pitchFamily="50" charset="0"/>
      <p:regular r:id="rId105"/>
      <p:bold r:id="rId106"/>
      <p:italic r:id="rId107"/>
      <p:boldItalic r:id="rId10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335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1"/>
            <p14:sldId id="302"/>
            <p14:sldId id="287"/>
            <p14:sldId id="304"/>
            <p14:sldId id="306"/>
            <p14:sldId id="307"/>
            <p14:sldId id="308"/>
            <p14:sldId id="309"/>
            <p14:sldId id="312"/>
            <p14:sldId id="316"/>
            <p14:sldId id="317"/>
            <p14:sldId id="330"/>
            <p14:sldId id="336"/>
            <p14:sldId id="339"/>
            <p14:sldId id="340"/>
            <p14:sldId id="337"/>
            <p14:sldId id="341"/>
            <p14:sldId id="351"/>
            <p14:sldId id="354"/>
          </p14:sldIdLst>
        </p14:section>
        <p14:section name="Hardware" id="{F068708E-46AD-41A8-8F9E-16F561820CE7}">
          <p14:sldIdLst>
            <p14:sldId id="280"/>
            <p14:sldId id="268"/>
            <p14:sldId id="363"/>
            <p14:sldId id="358"/>
            <p14:sldId id="360"/>
            <p14:sldId id="366"/>
            <p14:sldId id="372"/>
            <p14:sldId id="373"/>
            <p14:sldId id="375"/>
            <p14:sldId id="428"/>
            <p14:sldId id="378"/>
            <p14:sldId id="381"/>
            <p14:sldId id="384"/>
            <p14:sldId id="385"/>
            <p14:sldId id="386"/>
            <p14:sldId id="383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269"/>
            <p14:sldId id="390"/>
            <p14:sldId id="391"/>
            <p14:sldId id="393"/>
          </p14:sldIdLst>
        </p14:section>
        <p14:section name="Resultados" id="{6E50E8C8-F3A7-41CF-9D5D-35BF2E3BA6FB}">
          <p14:sldIdLst>
            <p14:sldId id="270"/>
            <p14:sldId id="397"/>
            <p14:sldId id="398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1"/>
            <p14:sldId id="422"/>
            <p14:sldId id="425"/>
            <p14:sldId id="424"/>
          </p14:sldIdLst>
        </p14:section>
        <p14:section name="Conclusiones" id="{D0EB5093-A20D-4CA3-9DE2-E2F386C326B9}">
          <p14:sldIdLst>
            <p14:sldId id="271"/>
            <p14:sldId id="283"/>
            <p14:sldId id="426"/>
          </p14:sldIdLst>
        </p14:section>
        <p14:section name="Bibliografía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33"/>
    <a:srgbClr val="FFFFFF"/>
    <a:srgbClr val="008080"/>
    <a:srgbClr val="800000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26/6/2024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4178" y="200883"/>
            <a:ext cx="2057400" cy="365125"/>
          </a:xfrm>
        </p:spPr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353029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785508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1425494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112532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52740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830883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3259897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457455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1283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114260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26/6/2024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61933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26/6/2024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1227" y="1999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45540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8.png"/><Relationship Id="rId7" Type="http://schemas.openxmlformats.org/officeDocument/2006/relationships/image" Target="../media/image4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6.png"/><Relationship Id="rId4" Type="http://schemas.openxmlformats.org/officeDocument/2006/relationships/image" Target="../media/image26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074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52735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02599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3625056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4217194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4513263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4926807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14194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604440" y="2932711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2541985" y="2932711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3303983" y="2932711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5928916" y="2932711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06596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604441" y="2932711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44537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7250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09" y="1820987"/>
            <a:ext cx="5717382" cy="32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8293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169781"/>
              </p:ext>
            </p:extLst>
          </p:nvPr>
        </p:nvGraphicFramePr>
        <p:xfrm>
          <a:off x="0" y="658293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4766481" y="1862640"/>
            <a:ext cx="4098217" cy="3132719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9" y="2448841"/>
            <a:ext cx="4000500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298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337562" y="1844373"/>
            <a:ext cx="7148548" cy="3169255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36562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5683411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385930" y="1833475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6051602" y="2282872"/>
            <a:ext cx="149424" cy="14942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657856" y="382462"/>
            <a:ext cx="4582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Espacio Vectorial</a:t>
            </a:r>
          </a:p>
        </p:txBody>
      </p: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396404" y="2505650"/>
            <a:ext cx="4725300" cy="209492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/>
          <p:nvPr/>
        </p:nvCxnSpPr>
        <p:spPr>
          <a:xfrm>
            <a:off x="973843" y="232150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C 0.05573 -0.0581 0.14253 -0.03796 0.19409 0.0463 C 0.24271 0.1338 0.23837 0.25301 0.18125 0.3125 C 0.12343 0.37014 0.0368 0.34745 -0.01268 0.26296 C -0.06337 0.17662 -0.05782 0.06019 3.05556E-6 -1.11111E-6 Z " pathEditMode="relative" rAng="1932000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85185E-6 L 0.30643 -0.00185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7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139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Clarke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88749"/>
              </p:ext>
            </p:extLst>
          </p:nvPr>
        </p:nvGraphicFramePr>
        <p:xfrm>
          <a:off x="0" y="6577139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4458353" y="3972403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2955565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6245252" y="1041402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6739753" y="1680494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4838610" y="4105782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278 C 0.03837 -0.05185 0.10642 -0.05254 0.1493 0.00209 C 0.1901 0.05973 0.18958 0.15116 0.14809 0.20648 C 0.10625 0.26065 0.03889 0.26204 -0.00278 0.20533 C -0.04479 0.14908 -0.04427 0.05834 -0.00261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41336 -0.00023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36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070117"/>
              </p:ext>
            </p:extLst>
          </p:nvPr>
        </p:nvGraphicFramePr>
        <p:xfrm>
          <a:off x="0" y="657436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533399" y="1577090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577090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1068362" y="2711178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743094" y="2881592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1068362" y="2711178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743094" y="2881592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1068362" y="2882039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1068362" y="3733789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1068362" y="2881592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084294" y="4978057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5554400" y="2029232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6490707" y="2592490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itle 4">
            <a:extLst>
              <a:ext uri="{FF2B5EF4-FFF2-40B4-BE49-F238E27FC236}">
                <a16:creationId xmlns:a16="http://schemas.microsoft.com/office/drawing/2014/main" id="{7C5FFAAE-77E2-D8B5-974F-495BBB1D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Park</a:t>
            </a:r>
          </a:p>
        </p:txBody>
      </p:sp>
      <p:sp>
        <p:nvSpPr>
          <p:cNvPr id="19" name="Oval 42">
            <a:extLst>
              <a:ext uri="{FF2B5EF4-FFF2-40B4-BE49-F238E27FC236}">
                <a16:creationId xmlns:a16="http://schemas.microsoft.com/office/drawing/2014/main" id="{C0A0D234-C990-420F-A3ED-CF95B5EBEB71}"/>
              </a:ext>
            </a:extLst>
          </p:cNvPr>
          <p:cNvSpPr/>
          <p:nvPr/>
        </p:nvSpPr>
        <p:spPr>
          <a:xfrm>
            <a:off x="6031961" y="2650956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1075587" y="2668652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278 C 0.03802 -0.05185 0.10607 -0.05255 0.14896 0.00208 C 0.18976 0.05972 0.18923 0.15116 0.14774 0.20648 C 0.1059 0.26065 0.03854 0.26204 -0.00313 0.20532 C -0.04514 0.14907 -0.04462 0.05833 -0.00295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35573 -0.00232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67579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1978019" y="1589582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5282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2285405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3692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059237"/>
              </p:ext>
            </p:extLst>
          </p:nvPr>
        </p:nvGraphicFramePr>
        <p:xfrm>
          <a:off x="0" y="6573692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6117569" y="3497467"/>
            <a:ext cx="799271" cy="86657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7672721" y="1996385"/>
            <a:ext cx="86783" cy="3088742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5838599" y="3516730"/>
            <a:ext cx="2516883" cy="22450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5797924" y="3508308"/>
            <a:ext cx="65047" cy="64973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7716114" y="1728120"/>
            <a:ext cx="20456" cy="3665928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7683509" y="1687543"/>
            <a:ext cx="65127" cy="64892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869B572-81AE-87F5-D956-67AC048456F1}"/>
              </a:ext>
            </a:extLst>
          </p:cNvPr>
          <p:cNvGrpSpPr/>
          <p:nvPr/>
        </p:nvGrpSpPr>
        <p:grpSpPr>
          <a:xfrm>
            <a:off x="5646724" y="2304794"/>
            <a:ext cx="2753589" cy="2471171"/>
            <a:chOff x="4260274" y="2154872"/>
            <a:chExt cx="3671452" cy="3294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5314101" y="2154872"/>
              <a:ext cx="2557850" cy="3294894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5852756" y="2675661"/>
              <a:ext cx="1166702" cy="1127158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5834319" y="2656922"/>
              <a:ext cx="144258" cy="142262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rgbClr val="FF0000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70B87-DEF2-A605-63CF-EACFD4C64915}"/>
                </a:ext>
              </a:extLst>
            </p:cNvPr>
            <p:cNvSpPr/>
            <p:nvPr/>
          </p:nvSpPr>
          <p:spPr>
            <a:xfrm>
              <a:off x="4260274" y="2513216"/>
              <a:ext cx="71599" cy="181552"/>
            </a:xfrm>
            <a:custGeom>
              <a:avLst/>
              <a:gdLst>
                <a:gd name="connsiteX0" fmla="*/ 32557 w 33354"/>
                <a:gd name="connsiteY0" fmla="*/ 4461 h 84575"/>
                <a:gd name="connsiteX1" fmla="*/ 27792 w 33354"/>
                <a:gd name="connsiteY1" fmla="*/ 103 h 84575"/>
                <a:gd name="connsiteX2" fmla="*/ 21042 w 33354"/>
                <a:gd name="connsiteY2" fmla="*/ 6639 h 84575"/>
                <a:gd name="connsiteX3" fmla="*/ 25807 w 33354"/>
                <a:gd name="connsiteY3" fmla="*/ 11195 h 84575"/>
                <a:gd name="connsiteX4" fmla="*/ 32557 w 33354"/>
                <a:gd name="connsiteY4" fmla="*/ 4461 h 84575"/>
                <a:gd name="connsiteX5" fmla="*/ 22829 w 33354"/>
                <a:gd name="connsiteY5" fmla="*/ 51997 h 84575"/>
                <a:gd name="connsiteX6" fmla="*/ 25608 w 33354"/>
                <a:gd name="connsiteY6" fmla="*/ 44668 h 84575"/>
                <a:gd name="connsiteX7" fmla="*/ 27395 w 33354"/>
                <a:gd name="connsiteY7" fmla="*/ 37934 h 84575"/>
                <a:gd name="connsiteX8" fmla="*/ 16873 w 33354"/>
                <a:gd name="connsiteY8" fmla="*/ 27635 h 84575"/>
                <a:gd name="connsiteX9" fmla="*/ 195 w 33354"/>
                <a:gd name="connsiteY9" fmla="*/ 47045 h 84575"/>
                <a:gd name="connsiteX10" fmla="*/ 1784 w 33354"/>
                <a:gd name="connsiteY10" fmla="*/ 48234 h 84575"/>
                <a:gd name="connsiteX11" fmla="*/ 3769 w 33354"/>
                <a:gd name="connsiteY11" fmla="*/ 46055 h 84575"/>
                <a:gd name="connsiteX12" fmla="*/ 16476 w 33354"/>
                <a:gd name="connsiteY12" fmla="*/ 30408 h 84575"/>
                <a:gd name="connsiteX13" fmla="*/ 19652 w 33354"/>
                <a:gd name="connsiteY13" fmla="*/ 34369 h 84575"/>
                <a:gd name="connsiteX14" fmla="*/ 18262 w 33354"/>
                <a:gd name="connsiteY14" fmla="*/ 40905 h 84575"/>
                <a:gd name="connsiteX15" fmla="*/ 9725 w 33354"/>
                <a:gd name="connsiteY15" fmla="*/ 64277 h 84575"/>
                <a:gd name="connsiteX16" fmla="*/ 6747 w 33354"/>
                <a:gd name="connsiteY16" fmla="*/ 74379 h 84575"/>
                <a:gd name="connsiteX17" fmla="*/ 17071 w 33354"/>
                <a:gd name="connsiteY17" fmla="*/ 84678 h 84575"/>
                <a:gd name="connsiteX18" fmla="*/ 33550 w 33354"/>
                <a:gd name="connsiteY18" fmla="*/ 65268 h 84575"/>
                <a:gd name="connsiteX19" fmla="*/ 32160 w 33354"/>
                <a:gd name="connsiteY19" fmla="*/ 64079 h 84575"/>
                <a:gd name="connsiteX20" fmla="*/ 30175 w 33354"/>
                <a:gd name="connsiteY20" fmla="*/ 66258 h 84575"/>
                <a:gd name="connsiteX21" fmla="*/ 17270 w 33354"/>
                <a:gd name="connsiteY21" fmla="*/ 81905 h 84575"/>
                <a:gd name="connsiteX22" fmla="*/ 14292 w 33354"/>
                <a:gd name="connsiteY22" fmla="*/ 77746 h 84575"/>
                <a:gd name="connsiteX23" fmla="*/ 17865 w 33354"/>
                <a:gd name="connsiteY23" fmla="*/ 6507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57" y="4461"/>
                  </a:moveTo>
                  <a:cubicBezTo>
                    <a:pt x="32557" y="2084"/>
                    <a:pt x="30770" y="103"/>
                    <a:pt x="27792" y="103"/>
                  </a:cubicBezTo>
                  <a:cubicBezTo>
                    <a:pt x="24417" y="103"/>
                    <a:pt x="21042" y="3272"/>
                    <a:pt x="21042" y="6639"/>
                  </a:cubicBezTo>
                  <a:cubicBezTo>
                    <a:pt x="21042" y="9016"/>
                    <a:pt x="22829" y="11195"/>
                    <a:pt x="25807" y="11195"/>
                  </a:cubicBezTo>
                  <a:cubicBezTo>
                    <a:pt x="28785" y="11195"/>
                    <a:pt x="32557" y="8422"/>
                    <a:pt x="32557" y="4461"/>
                  </a:cubicBezTo>
                  <a:close/>
                  <a:moveTo>
                    <a:pt x="22829" y="51997"/>
                  </a:moveTo>
                  <a:cubicBezTo>
                    <a:pt x="24417" y="48234"/>
                    <a:pt x="24417" y="48036"/>
                    <a:pt x="25608" y="44668"/>
                  </a:cubicBezTo>
                  <a:cubicBezTo>
                    <a:pt x="26601" y="42094"/>
                    <a:pt x="27395" y="40311"/>
                    <a:pt x="27395" y="37934"/>
                  </a:cubicBezTo>
                  <a:cubicBezTo>
                    <a:pt x="27395" y="32190"/>
                    <a:pt x="23226" y="27635"/>
                    <a:pt x="16873" y="27635"/>
                  </a:cubicBezTo>
                  <a:cubicBezTo>
                    <a:pt x="5159" y="27635"/>
                    <a:pt x="195" y="45857"/>
                    <a:pt x="195" y="47045"/>
                  </a:cubicBezTo>
                  <a:cubicBezTo>
                    <a:pt x="195" y="48234"/>
                    <a:pt x="1585" y="48234"/>
                    <a:pt x="1784" y="48234"/>
                  </a:cubicBezTo>
                  <a:cubicBezTo>
                    <a:pt x="2975" y="48234"/>
                    <a:pt x="3173" y="48036"/>
                    <a:pt x="3769" y="46055"/>
                  </a:cubicBezTo>
                  <a:cubicBezTo>
                    <a:pt x="7144" y="34171"/>
                    <a:pt x="12306" y="30408"/>
                    <a:pt x="16476" y="30408"/>
                  </a:cubicBezTo>
                  <a:cubicBezTo>
                    <a:pt x="17667" y="30408"/>
                    <a:pt x="19652" y="30408"/>
                    <a:pt x="19652" y="34369"/>
                  </a:cubicBezTo>
                  <a:cubicBezTo>
                    <a:pt x="19652" y="37142"/>
                    <a:pt x="18858" y="39717"/>
                    <a:pt x="18262" y="40905"/>
                  </a:cubicBezTo>
                  <a:cubicBezTo>
                    <a:pt x="17270" y="44272"/>
                    <a:pt x="11711" y="58929"/>
                    <a:pt x="9725" y="64277"/>
                  </a:cubicBezTo>
                  <a:cubicBezTo>
                    <a:pt x="8336" y="67446"/>
                    <a:pt x="6747" y="71606"/>
                    <a:pt x="6747" y="74379"/>
                  </a:cubicBezTo>
                  <a:cubicBezTo>
                    <a:pt x="6747" y="80321"/>
                    <a:pt x="11115" y="84678"/>
                    <a:pt x="17071" y="84678"/>
                  </a:cubicBezTo>
                  <a:cubicBezTo>
                    <a:pt x="28984" y="84678"/>
                    <a:pt x="33550" y="66456"/>
                    <a:pt x="33550" y="65268"/>
                  </a:cubicBezTo>
                  <a:cubicBezTo>
                    <a:pt x="33550" y="64079"/>
                    <a:pt x="32557" y="64079"/>
                    <a:pt x="32160" y="64079"/>
                  </a:cubicBezTo>
                  <a:cubicBezTo>
                    <a:pt x="30770" y="64079"/>
                    <a:pt x="30770" y="64475"/>
                    <a:pt x="30175" y="66258"/>
                  </a:cubicBezTo>
                  <a:cubicBezTo>
                    <a:pt x="27991" y="74181"/>
                    <a:pt x="23822" y="81905"/>
                    <a:pt x="17270" y="81905"/>
                  </a:cubicBezTo>
                  <a:cubicBezTo>
                    <a:pt x="15086" y="81905"/>
                    <a:pt x="14292" y="80717"/>
                    <a:pt x="14292" y="77746"/>
                  </a:cubicBezTo>
                  <a:cubicBezTo>
                    <a:pt x="14292" y="74577"/>
                    <a:pt x="15086" y="72794"/>
                    <a:pt x="17865" y="6507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DBE51-DD1E-7393-69F9-E3A06F838798}"/>
                </a:ext>
              </a:extLst>
            </p:cNvPr>
            <p:cNvSpPr/>
            <p:nvPr/>
          </p:nvSpPr>
          <p:spPr>
            <a:xfrm>
              <a:off x="4359711" y="2648613"/>
              <a:ext cx="75860" cy="85460"/>
            </a:xfrm>
            <a:custGeom>
              <a:avLst/>
              <a:gdLst>
                <a:gd name="connsiteX0" fmla="*/ 31965 w 35339"/>
                <a:gd name="connsiteY0" fmla="*/ 5848 h 39811"/>
                <a:gd name="connsiteX1" fmla="*/ 28193 w 35339"/>
                <a:gd name="connsiteY1" fmla="*/ 10008 h 39811"/>
                <a:gd name="connsiteX2" fmla="*/ 31171 w 35339"/>
                <a:gd name="connsiteY2" fmla="*/ 12979 h 39811"/>
                <a:gd name="connsiteX3" fmla="*/ 35539 w 35339"/>
                <a:gd name="connsiteY3" fmla="*/ 7829 h 39811"/>
                <a:gd name="connsiteX4" fmla="*/ 23626 w 35339"/>
                <a:gd name="connsiteY4" fmla="*/ 104 h 39811"/>
                <a:gd name="connsiteX5" fmla="*/ 7346 w 35339"/>
                <a:gd name="connsiteY5" fmla="*/ 12979 h 39811"/>
                <a:gd name="connsiteX6" fmla="*/ 10523 w 35339"/>
                <a:gd name="connsiteY6" fmla="*/ 19515 h 39811"/>
                <a:gd name="connsiteX7" fmla="*/ 20450 w 35339"/>
                <a:gd name="connsiteY7" fmla="*/ 22684 h 39811"/>
                <a:gd name="connsiteX8" fmla="*/ 27994 w 35339"/>
                <a:gd name="connsiteY8" fmla="*/ 28428 h 39811"/>
                <a:gd name="connsiteX9" fmla="*/ 23428 w 35339"/>
                <a:gd name="connsiteY9" fmla="*/ 35559 h 39811"/>
                <a:gd name="connsiteX10" fmla="*/ 14494 w 35339"/>
                <a:gd name="connsiteY10" fmla="*/ 37539 h 39811"/>
                <a:gd name="connsiteX11" fmla="*/ 3773 w 35339"/>
                <a:gd name="connsiteY11" fmla="*/ 33776 h 39811"/>
                <a:gd name="connsiteX12" fmla="*/ 8736 w 35339"/>
                <a:gd name="connsiteY12" fmla="*/ 28824 h 39811"/>
                <a:gd name="connsiteX13" fmla="*/ 5361 w 35339"/>
                <a:gd name="connsiteY13" fmla="*/ 25457 h 39811"/>
                <a:gd name="connsiteX14" fmla="*/ 199 w 35339"/>
                <a:gd name="connsiteY14" fmla="*/ 31399 h 39811"/>
                <a:gd name="connsiteX15" fmla="*/ 14295 w 35339"/>
                <a:gd name="connsiteY15" fmla="*/ 39916 h 39811"/>
                <a:gd name="connsiteX16" fmla="*/ 33752 w 35339"/>
                <a:gd name="connsiteY16" fmla="*/ 25457 h 39811"/>
                <a:gd name="connsiteX17" fmla="*/ 21443 w 35339"/>
                <a:gd name="connsiteY17" fmla="*/ 15158 h 39811"/>
                <a:gd name="connsiteX18" fmla="*/ 17869 w 35339"/>
                <a:gd name="connsiteY18" fmla="*/ 14365 h 39811"/>
                <a:gd name="connsiteX19" fmla="*/ 13104 w 35339"/>
                <a:gd name="connsiteY19" fmla="*/ 10008 h 39811"/>
                <a:gd name="connsiteX20" fmla="*/ 16678 w 35339"/>
                <a:gd name="connsiteY20" fmla="*/ 4264 h 39811"/>
                <a:gd name="connsiteX21" fmla="*/ 23626 w 35339"/>
                <a:gd name="connsiteY21" fmla="*/ 2679 h 39811"/>
                <a:gd name="connsiteX22" fmla="*/ 31965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65" y="5848"/>
                  </a:moveTo>
                  <a:cubicBezTo>
                    <a:pt x="29781" y="6443"/>
                    <a:pt x="28193" y="8225"/>
                    <a:pt x="28193" y="10008"/>
                  </a:cubicBezTo>
                  <a:cubicBezTo>
                    <a:pt x="28193" y="12187"/>
                    <a:pt x="29980" y="12979"/>
                    <a:pt x="31171" y="12979"/>
                  </a:cubicBezTo>
                  <a:cubicBezTo>
                    <a:pt x="32164" y="12979"/>
                    <a:pt x="35539" y="12385"/>
                    <a:pt x="35539" y="7829"/>
                  </a:cubicBezTo>
                  <a:cubicBezTo>
                    <a:pt x="35539" y="2085"/>
                    <a:pt x="29186" y="104"/>
                    <a:pt x="23626" y="104"/>
                  </a:cubicBezTo>
                  <a:cubicBezTo>
                    <a:pt x="9927" y="104"/>
                    <a:pt x="7346" y="10404"/>
                    <a:pt x="7346" y="12979"/>
                  </a:cubicBezTo>
                  <a:cubicBezTo>
                    <a:pt x="7346" y="16346"/>
                    <a:pt x="9332" y="18525"/>
                    <a:pt x="10523" y="19515"/>
                  </a:cubicBezTo>
                  <a:cubicBezTo>
                    <a:pt x="12707" y="21298"/>
                    <a:pt x="14295" y="21694"/>
                    <a:pt x="20450" y="22684"/>
                  </a:cubicBezTo>
                  <a:cubicBezTo>
                    <a:pt x="22435" y="23080"/>
                    <a:pt x="27994" y="24071"/>
                    <a:pt x="27994" y="28428"/>
                  </a:cubicBezTo>
                  <a:cubicBezTo>
                    <a:pt x="27994" y="30013"/>
                    <a:pt x="27002" y="33380"/>
                    <a:pt x="23428" y="35559"/>
                  </a:cubicBezTo>
                  <a:cubicBezTo>
                    <a:pt x="19854" y="37539"/>
                    <a:pt x="15486" y="37539"/>
                    <a:pt x="14494" y="37539"/>
                  </a:cubicBezTo>
                  <a:cubicBezTo>
                    <a:pt x="10920" y="37539"/>
                    <a:pt x="5956" y="36747"/>
                    <a:pt x="3773" y="33776"/>
                  </a:cubicBezTo>
                  <a:cubicBezTo>
                    <a:pt x="6751" y="33380"/>
                    <a:pt x="8736" y="31201"/>
                    <a:pt x="8736" y="28824"/>
                  </a:cubicBezTo>
                  <a:cubicBezTo>
                    <a:pt x="8736" y="26646"/>
                    <a:pt x="7148" y="25457"/>
                    <a:pt x="5361" y="25457"/>
                  </a:cubicBezTo>
                  <a:cubicBezTo>
                    <a:pt x="2780" y="25457"/>
                    <a:pt x="199" y="27636"/>
                    <a:pt x="199" y="31399"/>
                  </a:cubicBezTo>
                  <a:cubicBezTo>
                    <a:pt x="199" y="36747"/>
                    <a:pt x="5758" y="39916"/>
                    <a:pt x="14295" y="39916"/>
                  </a:cubicBezTo>
                  <a:cubicBezTo>
                    <a:pt x="30774" y="39916"/>
                    <a:pt x="33752" y="28824"/>
                    <a:pt x="33752" y="25457"/>
                  </a:cubicBezTo>
                  <a:cubicBezTo>
                    <a:pt x="33752" y="17336"/>
                    <a:pt x="24818" y="15752"/>
                    <a:pt x="21443" y="15158"/>
                  </a:cubicBezTo>
                  <a:cubicBezTo>
                    <a:pt x="20648" y="14960"/>
                    <a:pt x="18464" y="14564"/>
                    <a:pt x="17869" y="14365"/>
                  </a:cubicBezTo>
                  <a:cubicBezTo>
                    <a:pt x="14692" y="13771"/>
                    <a:pt x="13104" y="11989"/>
                    <a:pt x="13104" y="10008"/>
                  </a:cubicBezTo>
                  <a:cubicBezTo>
                    <a:pt x="13104" y="8027"/>
                    <a:pt x="14692" y="5650"/>
                    <a:pt x="16678" y="4264"/>
                  </a:cubicBezTo>
                  <a:cubicBezTo>
                    <a:pt x="19060" y="2877"/>
                    <a:pt x="22038" y="2679"/>
                    <a:pt x="23626" y="2679"/>
                  </a:cubicBezTo>
                  <a:cubicBezTo>
                    <a:pt x="25413" y="2679"/>
                    <a:pt x="29980" y="2877"/>
                    <a:pt x="31965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2B2DC4-1F38-B02B-3CE6-D131B26E9384}"/>
                </a:ext>
              </a:extLst>
            </p:cNvPr>
            <p:cNvSpPr/>
            <p:nvPr/>
          </p:nvSpPr>
          <p:spPr>
            <a:xfrm>
              <a:off x="4552688" y="2592725"/>
              <a:ext cx="180280" cy="62927"/>
            </a:xfrm>
            <a:custGeom>
              <a:avLst/>
              <a:gdLst>
                <a:gd name="connsiteX0" fmla="*/ 79820 w 83982"/>
                <a:gd name="connsiteY0" fmla="*/ 5055 h 29314"/>
                <a:gd name="connsiteX1" fmla="*/ 84188 w 83982"/>
                <a:gd name="connsiteY1" fmla="*/ 2480 h 29314"/>
                <a:gd name="connsiteX2" fmla="*/ 80019 w 83982"/>
                <a:gd name="connsiteY2" fmla="*/ 103 h 29314"/>
                <a:gd name="connsiteX3" fmla="*/ 4375 w 83982"/>
                <a:gd name="connsiteY3" fmla="*/ 103 h 29314"/>
                <a:gd name="connsiteX4" fmla="*/ 206 w 83982"/>
                <a:gd name="connsiteY4" fmla="*/ 2480 h 29314"/>
                <a:gd name="connsiteX5" fmla="*/ 4375 w 83982"/>
                <a:gd name="connsiteY5" fmla="*/ 5055 h 29314"/>
                <a:gd name="connsiteX6" fmla="*/ 80019 w 83982"/>
                <a:gd name="connsiteY6" fmla="*/ 29417 h 29314"/>
                <a:gd name="connsiteX7" fmla="*/ 84188 w 83982"/>
                <a:gd name="connsiteY7" fmla="*/ 27040 h 29314"/>
                <a:gd name="connsiteX8" fmla="*/ 79820 w 83982"/>
                <a:gd name="connsiteY8" fmla="*/ 24465 h 29314"/>
                <a:gd name="connsiteX9" fmla="*/ 4375 w 83982"/>
                <a:gd name="connsiteY9" fmla="*/ 24465 h 29314"/>
                <a:gd name="connsiteX10" fmla="*/ 206 w 83982"/>
                <a:gd name="connsiteY10" fmla="*/ 27040 h 29314"/>
                <a:gd name="connsiteX11" fmla="*/ 4375 w 83982"/>
                <a:gd name="connsiteY11" fmla="*/ 29417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820" y="5055"/>
                  </a:moveTo>
                  <a:cubicBezTo>
                    <a:pt x="81607" y="5055"/>
                    <a:pt x="84188" y="5055"/>
                    <a:pt x="84188" y="2480"/>
                  </a:cubicBezTo>
                  <a:cubicBezTo>
                    <a:pt x="84188" y="103"/>
                    <a:pt x="81607" y="103"/>
                    <a:pt x="80019" y="103"/>
                  </a:cubicBezTo>
                  <a:lnTo>
                    <a:pt x="4375" y="103"/>
                  </a:lnTo>
                  <a:cubicBezTo>
                    <a:pt x="2588" y="103"/>
                    <a:pt x="206" y="103"/>
                    <a:pt x="206" y="2480"/>
                  </a:cubicBezTo>
                  <a:cubicBezTo>
                    <a:pt x="206" y="5055"/>
                    <a:pt x="2588" y="5055"/>
                    <a:pt x="4375" y="5055"/>
                  </a:cubicBezTo>
                  <a:close/>
                  <a:moveTo>
                    <a:pt x="80019" y="29417"/>
                  </a:moveTo>
                  <a:cubicBezTo>
                    <a:pt x="81607" y="29417"/>
                    <a:pt x="84188" y="29417"/>
                    <a:pt x="84188" y="27040"/>
                  </a:cubicBezTo>
                  <a:cubicBezTo>
                    <a:pt x="84188" y="24465"/>
                    <a:pt x="81607" y="24465"/>
                    <a:pt x="79820" y="24465"/>
                  </a:cubicBezTo>
                  <a:lnTo>
                    <a:pt x="4375" y="24465"/>
                  </a:lnTo>
                  <a:cubicBezTo>
                    <a:pt x="2588" y="24465"/>
                    <a:pt x="206" y="24465"/>
                    <a:pt x="206" y="27040"/>
                  </a:cubicBezTo>
                  <a:cubicBezTo>
                    <a:pt x="206" y="29417"/>
                    <a:pt x="2588" y="29417"/>
                    <a:pt x="4375" y="2941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F44D3-0805-496A-B2D2-4294BCA82376}"/>
                </a:ext>
              </a:extLst>
            </p:cNvPr>
            <p:cNvSpPr/>
            <p:nvPr/>
          </p:nvSpPr>
          <p:spPr>
            <a:xfrm>
              <a:off x="4833042" y="2507263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5" name="Graphic 9">
              <a:extLst>
                <a:ext uri="{FF2B5EF4-FFF2-40B4-BE49-F238E27FC236}">
                  <a16:creationId xmlns:a16="http://schemas.microsoft.com/office/drawing/2014/main" id="{CFC99FA7-CFFA-90FF-D8D8-2F9CACDDE095}"/>
                </a:ext>
              </a:extLst>
            </p:cNvPr>
            <p:cNvGrpSpPr/>
            <p:nvPr/>
          </p:nvGrpSpPr>
          <p:grpSpPr>
            <a:xfrm>
              <a:off x="4956560" y="2648613"/>
              <a:ext cx="134346" cy="120326"/>
              <a:chOff x="16690731" y="2313551"/>
              <a:chExt cx="62584" cy="56053"/>
            </a:xfrm>
            <a:solidFill>
              <a:schemeClr val="accent2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A288E4C-72F4-593A-CB08-B786FBA7A73E}"/>
                  </a:ext>
                </a:extLst>
              </p:cNvPr>
              <p:cNvSpPr/>
              <p:nvPr/>
            </p:nvSpPr>
            <p:spPr>
              <a:xfrm>
                <a:off x="16690731" y="2313551"/>
                <a:ext cx="35339" cy="39811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D6D19C-FF49-318E-7A2E-5A928B31D16E}"/>
                  </a:ext>
                </a:extLst>
              </p:cNvPr>
              <p:cNvSpPr/>
              <p:nvPr/>
            </p:nvSpPr>
            <p:spPr>
              <a:xfrm>
                <a:off x="16741998" y="2342469"/>
                <a:ext cx="11316" cy="27135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" name="Graphic 9">
              <a:extLst>
                <a:ext uri="{FF2B5EF4-FFF2-40B4-BE49-F238E27FC236}">
                  <a16:creationId xmlns:a16="http://schemas.microsoft.com/office/drawing/2014/main" id="{32CED3F8-9E7F-0D4F-EEAB-D24A5DAB7CC2}"/>
                </a:ext>
              </a:extLst>
            </p:cNvPr>
            <p:cNvGrpSpPr/>
            <p:nvPr/>
          </p:nvGrpSpPr>
          <p:grpSpPr>
            <a:xfrm>
              <a:off x="5119943" y="2600142"/>
              <a:ext cx="251930" cy="132231"/>
              <a:chOff x="16766842" y="2290971"/>
              <a:chExt cx="117360" cy="61599"/>
            </a:xfrm>
            <a:solidFill>
              <a:schemeClr val="accent2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CE21CBF-47A6-B4AF-BFEA-38AB5305015D}"/>
                  </a:ext>
                </a:extLst>
              </p:cNvPr>
              <p:cNvSpPr/>
              <p:nvPr/>
            </p:nvSpPr>
            <p:spPr>
              <a:xfrm>
                <a:off x="16766842" y="2313551"/>
                <a:ext cx="74650" cy="39019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C15A9A-575A-4D47-7362-00C2CE88DEBC}"/>
                  </a:ext>
                </a:extLst>
              </p:cNvPr>
              <p:cNvSpPr/>
              <p:nvPr/>
            </p:nvSpPr>
            <p:spPr>
              <a:xfrm>
                <a:off x="16865937" y="2290971"/>
                <a:ext cx="18265" cy="16835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F8FBC0-E5B8-17A6-FC31-60E49A240A4A}"/>
                </a:ext>
              </a:extLst>
            </p:cNvPr>
            <p:cNvSpPr/>
            <p:nvPr/>
          </p:nvSpPr>
          <p:spPr>
            <a:xfrm>
              <a:off x="5298664" y="2647763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9D0F5D-0AA4-2E8E-6064-499E5813FD23}"/>
                </a:ext>
              </a:extLst>
            </p:cNvPr>
            <p:cNvSpPr/>
            <p:nvPr/>
          </p:nvSpPr>
          <p:spPr>
            <a:xfrm>
              <a:off x="5401068" y="2650739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33546A-A4DA-24EE-71B2-BEEF60A950E9}"/>
                </a:ext>
              </a:extLst>
            </p:cNvPr>
            <p:cNvSpPr/>
            <p:nvPr/>
          </p:nvSpPr>
          <p:spPr>
            <a:xfrm flipV="1">
              <a:off x="6718034" y="3391031"/>
              <a:ext cx="727723" cy="411789"/>
            </a:xfrm>
            <a:custGeom>
              <a:avLst/>
              <a:gdLst>
                <a:gd name="connsiteX0" fmla="*/ 339208 w 339005"/>
                <a:gd name="connsiteY0" fmla="*/ 38 h 191829"/>
                <a:gd name="connsiteX1" fmla="*/ 140620 w 339005"/>
                <a:gd name="connsiteY1" fmla="*/ 191867 h 191829"/>
                <a:gd name="connsiteX2" fmla="*/ 203 w 339005"/>
                <a:gd name="connsiteY2" fmla="*/ 135665 h 19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005" h="191829">
                  <a:moveTo>
                    <a:pt x="339208" y="38"/>
                  </a:moveTo>
                  <a:cubicBezTo>
                    <a:pt x="339208" y="106004"/>
                    <a:pt x="250263" y="191867"/>
                    <a:pt x="140620" y="191867"/>
                  </a:cubicBezTo>
                  <a:cubicBezTo>
                    <a:pt x="87957" y="191867"/>
                    <a:pt x="37429" y="171664"/>
                    <a:pt x="203" y="135665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7144869" y="3174486"/>
              <a:ext cx="142348" cy="177725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A5C7F6-52FE-2F8B-5A7C-34EFD2DEF6A6}"/>
                </a:ext>
              </a:extLst>
            </p:cNvPr>
            <p:cNvSpPr/>
            <p:nvPr/>
          </p:nvSpPr>
          <p:spPr>
            <a:xfrm>
              <a:off x="7386384" y="3194894"/>
              <a:ext cx="180280" cy="62927"/>
            </a:xfrm>
            <a:custGeom>
              <a:avLst/>
              <a:gdLst>
                <a:gd name="connsiteX0" fmla="*/ 79924 w 83982"/>
                <a:gd name="connsiteY0" fmla="*/ 5077 h 29314"/>
                <a:gd name="connsiteX1" fmla="*/ 84292 w 83982"/>
                <a:gd name="connsiteY1" fmla="*/ 2502 h 29314"/>
                <a:gd name="connsiteX2" fmla="*/ 80122 w 83982"/>
                <a:gd name="connsiteY2" fmla="*/ 125 h 29314"/>
                <a:gd name="connsiteX3" fmla="*/ 4479 w 83982"/>
                <a:gd name="connsiteY3" fmla="*/ 125 h 29314"/>
                <a:gd name="connsiteX4" fmla="*/ 310 w 83982"/>
                <a:gd name="connsiteY4" fmla="*/ 2502 h 29314"/>
                <a:gd name="connsiteX5" fmla="*/ 4479 w 83982"/>
                <a:gd name="connsiteY5" fmla="*/ 5077 h 29314"/>
                <a:gd name="connsiteX6" fmla="*/ 80122 w 83982"/>
                <a:gd name="connsiteY6" fmla="*/ 29439 h 29314"/>
                <a:gd name="connsiteX7" fmla="*/ 84292 w 83982"/>
                <a:gd name="connsiteY7" fmla="*/ 27062 h 29314"/>
                <a:gd name="connsiteX8" fmla="*/ 79924 w 83982"/>
                <a:gd name="connsiteY8" fmla="*/ 24488 h 29314"/>
                <a:gd name="connsiteX9" fmla="*/ 4479 w 83982"/>
                <a:gd name="connsiteY9" fmla="*/ 24488 h 29314"/>
                <a:gd name="connsiteX10" fmla="*/ 310 w 83982"/>
                <a:gd name="connsiteY10" fmla="*/ 27062 h 29314"/>
                <a:gd name="connsiteX11" fmla="*/ 4479 w 83982"/>
                <a:gd name="connsiteY11" fmla="*/ 29439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924" y="5077"/>
                  </a:moveTo>
                  <a:cubicBezTo>
                    <a:pt x="81711" y="5077"/>
                    <a:pt x="84292" y="5077"/>
                    <a:pt x="84292" y="2502"/>
                  </a:cubicBezTo>
                  <a:cubicBezTo>
                    <a:pt x="84292" y="125"/>
                    <a:pt x="81711" y="125"/>
                    <a:pt x="80122" y="125"/>
                  </a:cubicBezTo>
                  <a:lnTo>
                    <a:pt x="4479" y="125"/>
                  </a:lnTo>
                  <a:cubicBezTo>
                    <a:pt x="2692" y="125"/>
                    <a:pt x="310" y="125"/>
                    <a:pt x="310" y="2502"/>
                  </a:cubicBezTo>
                  <a:cubicBezTo>
                    <a:pt x="310" y="5077"/>
                    <a:pt x="2692" y="5077"/>
                    <a:pt x="4479" y="5077"/>
                  </a:cubicBezTo>
                  <a:close/>
                  <a:moveTo>
                    <a:pt x="80122" y="29439"/>
                  </a:moveTo>
                  <a:cubicBezTo>
                    <a:pt x="81711" y="29439"/>
                    <a:pt x="84292" y="29439"/>
                    <a:pt x="84292" y="27062"/>
                  </a:cubicBezTo>
                  <a:cubicBezTo>
                    <a:pt x="84292" y="24488"/>
                    <a:pt x="81711" y="24488"/>
                    <a:pt x="79924" y="24488"/>
                  </a:cubicBezTo>
                  <a:lnTo>
                    <a:pt x="4479" y="24488"/>
                  </a:lnTo>
                  <a:cubicBezTo>
                    <a:pt x="2692" y="24488"/>
                    <a:pt x="310" y="24488"/>
                    <a:pt x="310" y="27062"/>
                  </a:cubicBezTo>
                  <a:cubicBezTo>
                    <a:pt x="310" y="29439"/>
                    <a:pt x="2692" y="29439"/>
                    <a:pt x="4479" y="2943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186E67-4D5E-1336-BFA9-9403F2DDE1C5}"/>
                </a:ext>
              </a:extLst>
            </p:cNvPr>
            <p:cNvSpPr/>
            <p:nvPr/>
          </p:nvSpPr>
          <p:spPr>
            <a:xfrm>
              <a:off x="7700155" y="3061576"/>
              <a:ext cx="87368" cy="129679"/>
            </a:xfrm>
            <a:custGeom>
              <a:avLst/>
              <a:gdLst>
                <a:gd name="connsiteX0" fmla="*/ 19778 w 40700"/>
                <a:gd name="connsiteY0" fmla="*/ 29237 h 60410"/>
                <a:gd name="connsiteX1" fmla="*/ 31691 w 40700"/>
                <a:gd name="connsiteY1" fmla="*/ 43498 h 60410"/>
                <a:gd name="connsiteX2" fmla="*/ 20175 w 40700"/>
                <a:gd name="connsiteY2" fmla="*/ 57759 h 60410"/>
                <a:gd name="connsiteX3" fmla="*/ 5086 w 40700"/>
                <a:gd name="connsiteY3" fmla="*/ 51421 h 60410"/>
                <a:gd name="connsiteX4" fmla="*/ 10248 w 40700"/>
                <a:gd name="connsiteY4" fmla="*/ 46469 h 60410"/>
                <a:gd name="connsiteX5" fmla="*/ 5285 w 40700"/>
                <a:gd name="connsiteY5" fmla="*/ 41716 h 60410"/>
                <a:gd name="connsiteX6" fmla="*/ 321 w 40700"/>
                <a:gd name="connsiteY6" fmla="*/ 46865 h 60410"/>
                <a:gd name="connsiteX7" fmla="*/ 20175 w 40700"/>
                <a:gd name="connsiteY7" fmla="*/ 60532 h 60410"/>
                <a:gd name="connsiteX8" fmla="*/ 41022 w 40700"/>
                <a:gd name="connsiteY8" fmla="*/ 43498 h 60410"/>
                <a:gd name="connsiteX9" fmla="*/ 25734 w 40700"/>
                <a:gd name="connsiteY9" fmla="*/ 27653 h 60410"/>
                <a:gd name="connsiteX10" fmla="*/ 38242 w 40700"/>
                <a:gd name="connsiteY10" fmla="*/ 12203 h 60410"/>
                <a:gd name="connsiteX11" fmla="*/ 20374 w 40700"/>
                <a:gd name="connsiteY11" fmla="*/ 121 h 60410"/>
                <a:gd name="connsiteX12" fmla="*/ 3101 w 40700"/>
                <a:gd name="connsiteY12" fmla="*/ 12005 h 60410"/>
                <a:gd name="connsiteX13" fmla="*/ 7667 w 40700"/>
                <a:gd name="connsiteY13" fmla="*/ 16561 h 60410"/>
                <a:gd name="connsiteX14" fmla="*/ 12234 w 40700"/>
                <a:gd name="connsiteY14" fmla="*/ 12203 h 60410"/>
                <a:gd name="connsiteX15" fmla="*/ 7667 w 40700"/>
                <a:gd name="connsiteY15" fmla="*/ 7450 h 60410"/>
                <a:gd name="connsiteX16" fmla="*/ 20175 w 40700"/>
                <a:gd name="connsiteY16" fmla="*/ 2696 h 60410"/>
                <a:gd name="connsiteX17" fmla="*/ 29705 w 40700"/>
                <a:gd name="connsiteY17" fmla="*/ 12203 h 60410"/>
                <a:gd name="connsiteX18" fmla="*/ 26132 w 40700"/>
                <a:gd name="connsiteY18" fmla="*/ 22701 h 60410"/>
                <a:gd name="connsiteX19" fmla="*/ 16403 w 40700"/>
                <a:gd name="connsiteY19" fmla="*/ 26662 h 60410"/>
                <a:gd name="connsiteX20" fmla="*/ 13624 w 40700"/>
                <a:gd name="connsiteY20" fmla="*/ 26860 h 60410"/>
                <a:gd name="connsiteX21" fmla="*/ 12631 w 40700"/>
                <a:gd name="connsiteY21" fmla="*/ 28049 h 60410"/>
                <a:gd name="connsiteX22" fmla="*/ 15013 w 40700"/>
                <a:gd name="connsiteY22" fmla="*/ 29237 h 6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700" h="60410">
                  <a:moveTo>
                    <a:pt x="19778" y="29237"/>
                  </a:moveTo>
                  <a:cubicBezTo>
                    <a:pt x="26727" y="29237"/>
                    <a:pt x="31691" y="33991"/>
                    <a:pt x="31691" y="43498"/>
                  </a:cubicBezTo>
                  <a:cubicBezTo>
                    <a:pt x="31691" y="54392"/>
                    <a:pt x="25139" y="57759"/>
                    <a:pt x="20175" y="57759"/>
                  </a:cubicBezTo>
                  <a:cubicBezTo>
                    <a:pt x="16602" y="57759"/>
                    <a:pt x="8660" y="56769"/>
                    <a:pt x="5086" y="51421"/>
                  </a:cubicBezTo>
                  <a:cubicBezTo>
                    <a:pt x="9256" y="51421"/>
                    <a:pt x="10248" y="48450"/>
                    <a:pt x="10248" y="46469"/>
                  </a:cubicBezTo>
                  <a:cubicBezTo>
                    <a:pt x="10248" y="43696"/>
                    <a:pt x="8064" y="41716"/>
                    <a:pt x="5285" y="41716"/>
                  </a:cubicBezTo>
                  <a:cubicBezTo>
                    <a:pt x="2902" y="41716"/>
                    <a:pt x="321" y="43300"/>
                    <a:pt x="321" y="46865"/>
                  </a:cubicBezTo>
                  <a:cubicBezTo>
                    <a:pt x="321" y="55184"/>
                    <a:pt x="9454" y="60532"/>
                    <a:pt x="20175" y="60532"/>
                  </a:cubicBezTo>
                  <a:cubicBezTo>
                    <a:pt x="32485" y="60532"/>
                    <a:pt x="41022" y="52213"/>
                    <a:pt x="41022" y="43498"/>
                  </a:cubicBezTo>
                  <a:cubicBezTo>
                    <a:pt x="41022" y="36566"/>
                    <a:pt x="35463" y="29633"/>
                    <a:pt x="25734" y="27653"/>
                  </a:cubicBezTo>
                  <a:cubicBezTo>
                    <a:pt x="34867" y="24286"/>
                    <a:pt x="38242" y="17749"/>
                    <a:pt x="38242" y="12203"/>
                  </a:cubicBezTo>
                  <a:cubicBezTo>
                    <a:pt x="38242" y="5271"/>
                    <a:pt x="30301" y="121"/>
                    <a:pt x="20374" y="121"/>
                  </a:cubicBezTo>
                  <a:cubicBezTo>
                    <a:pt x="10645" y="121"/>
                    <a:pt x="3101" y="4875"/>
                    <a:pt x="3101" y="12005"/>
                  </a:cubicBezTo>
                  <a:cubicBezTo>
                    <a:pt x="3101" y="14976"/>
                    <a:pt x="5086" y="16561"/>
                    <a:pt x="7667" y="16561"/>
                  </a:cubicBezTo>
                  <a:cubicBezTo>
                    <a:pt x="10447" y="16561"/>
                    <a:pt x="12234" y="14580"/>
                    <a:pt x="12234" y="12203"/>
                  </a:cubicBezTo>
                  <a:cubicBezTo>
                    <a:pt x="12234" y="9629"/>
                    <a:pt x="10447" y="7648"/>
                    <a:pt x="7667" y="7450"/>
                  </a:cubicBezTo>
                  <a:cubicBezTo>
                    <a:pt x="10844" y="3686"/>
                    <a:pt x="16800" y="2696"/>
                    <a:pt x="20175" y="2696"/>
                  </a:cubicBezTo>
                  <a:cubicBezTo>
                    <a:pt x="24146" y="2696"/>
                    <a:pt x="29705" y="4677"/>
                    <a:pt x="29705" y="12203"/>
                  </a:cubicBezTo>
                  <a:cubicBezTo>
                    <a:pt x="29705" y="15967"/>
                    <a:pt x="28514" y="20126"/>
                    <a:pt x="26132" y="22701"/>
                  </a:cubicBezTo>
                  <a:cubicBezTo>
                    <a:pt x="23352" y="26068"/>
                    <a:pt x="20771" y="26266"/>
                    <a:pt x="16403" y="26662"/>
                  </a:cubicBezTo>
                  <a:cubicBezTo>
                    <a:pt x="14219" y="26860"/>
                    <a:pt x="14021" y="26860"/>
                    <a:pt x="13624" y="26860"/>
                  </a:cubicBezTo>
                  <a:cubicBezTo>
                    <a:pt x="13425" y="26860"/>
                    <a:pt x="12631" y="27059"/>
                    <a:pt x="12631" y="28049"/>
                  </a:cubicBezTo>
                  <a:cubicBezTo>
                    <a:pt x="12631" y="29237"/>
                    <a:pt x="13425" y="29237"/>
                    <a:pt x="15013" y="2923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105B99-FCB1-0926-F9AE-0C2167923FA3}"/>
                </a:ext>
              </a:extLst>
            </p:cNvPr>
            <p:cNvSpPr/>
            <p:nvPr/>
          </p:nvSpPr>
          <p:spPr>
            <a:xfrm>
              <a:off x="7806568" y="3105795"/>
              <a:ext cx="113792" cy="83335"/>
            </a:xfrm>
            <a:custGeom>
              <a:avLst/>
              <a:gdLst>
                <a:gd name="connsiteX0" fmla="*/ 23952 w 53009"/>
                <a:gd name="connsiteY0" fmla="*/ 6063 h 38821"/>
                <a:gd name="connsiteX1" fmla="*/ 34474 w 53009"/>
                <a:gd name="connsiteY1" fmla="*/ 6063 h 38821"/>
                <a:gd name="connsiteX2" fmla="*/ 31099 w 53009"/>
                <a:gd name="connsiteY2" fmla="*/ 26464 h 38821"/>
                <a:gd name="connsiteX3" fmla="*/ 32092 w 53009"/>
                <a:gd name="connsiteY3" fmla="*/ 34189 h 38821"/>
                <a:gd name="connsiteX4" fmla="*/ 36062 w 53009"/>
                <a:gd name="connsiteY4" fmla="*/ 38943 h 38821"/>
                <a:gd name="connsiteX5" fmla="*/ 40232 w 53009"/>
                <a:gd name="connsiteY5" fmla="*/ 34981 h 38821"/>
                <a:gd name="connsiteX6" fmla="*/ 39636 w 53009"/>
                <a:gd name="connsiteY6" fmla="*/ 33199 h 38821"/>
                <a:gd name="connsiteX7" fmla="*/ 36261 w 53009"/>
                <a:gd name="connsiteY7" fmla="*/ 17551 h 38821"/>
                <a:gd name="connsiteX8" fmla="*/ 37452 w 53009"/>
                <a:gd name="connsiteY8" fmla="*/ 6063 h 38821"/>
                <a:gd name="connsiteX9" fmla="*/ 48570 w 53009"/>
                <a:gd name="connsiteY9" fmla="*/ 6063 h 38821"/>
                <a:gd name="connsiteX10" fmla="*/ 51946 w 53009"/>
                <a:gd name="connsiteY10" fmla="*/ 5469 h 38821"/>
                <a:gd name="connsiteX11" fmla="*/ 53335 w 53009"/>
                <a:gd name="connsiteY11" fmla="*/ 2696 h 38821"/>
                <a:gd name="connsiteX12" fmla="*/ 49563 w 53009"/>
                <a:gd name="connsiteY12" fmla="*/ 121 h 38821"/>
                <a:gd name="connsiteX13" fmla="*/ 16209 w 53009"/>
                <a:gd name="connsiteY13" fmla="*/ 121 h 38821"/>
                <a:gd name="connsiteX14" fmla="*/ 6083 w 53009"/>
                <a:gd name="connsiteY14" fmla="*/ 4677 h 38821"/>
                <a:gd name="connsiteX15" fmla="*/ 325 w 53009"/>
                <a:gd name="connsiteY15" fmla="*/ 12203 h 38821"/>
                <a:gd name="connsiteX16" fmla="*/ 1914 w 53009"/>
                <a:gd name="connsiteY16" fmla="*/ 13194 h 38821"/>
                <a:gd name="connsiteX17" fmla="*/ 3502 w 53009"/>
                <a:gd name="connsiteY17" fmla="*/ 12203 h 38821"/>
                <a:gd name="connsiteX18" fmla="*/ 15414 w 53009"/>
                <a:gd name="connsiteY18" fmla="*/ 6063 h 38821"/>
                <a:gd name="connsiteX19" fmla="*/ 20775 w 53009"/>
                <a:gd name="connsiteY19" fmla="*/ 6063 h 38821"/>
                <a:gd name="connsiteX20" fmla="*/ 10649 w 53009"/>
                <a:gd name="connsiteY20" fmla="*/ 31614 h 38821"/>
                <a:gd name="connsiteX21" fmla="*/ 8863 w 53009"/>
                <a:gd name="connsiteY21" fmla="*/ 34783 h 38821"/>
                <a:gd name="connsiteX22" fmla="*/ 8664 w 53009"/>
                <a:gd name="connsiteY22" fmla="*/ 36170 h 38821"/>
                <a:gd name="connsiteX23" fmla="*/ 11841 w 53009"/>
                <a:gd name="connsiteY23" fmla="*/ 38943 h 38821"/>
                <a:gd name="connsiteX24" fmla="*/ 18392 w 53009"/>
                <a:gd name="connsiteY24" fmla="*/ 27059 h 3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9" h="38821">
                  <a:moveTo>
                    <a:pt x="23952" y="6063"/>
                  </a:moveTo>
                  <a:lnTo>
                    <a:pt x="34474" y="6063"/>
                  </a:lnTo>
                  <a:cubicBezTo>
                    <a:pt x="33084" y="11411"/>
                    <a:pt x="31099" y="19334"/>
                    <a:pt x="31099" y="26464"/>
                  </a:cubicBezTo>
                  <a:cubicBezTo>
                    <a:pt x="31099" y="30030"/>
                    <a:pt x="31695" y="32406"/>
                    <a:pt x="32092" y="34189"/>
                  </a:cubicBezTo>
                  <a:cubicBezTo>
                    <a:pt x="33481" y="38745"/>
                    <a:pt x="34673" y="38943"/>
                    <a:pt x="36062" y="38943"/>
                  </a:cubicBezTo>
                  <a:cubicBezTo>
                    <a:pt x="38246" y="38943"/>
                    <a:pt x="40232" y="37160"/>
                    <a:pt x="40232" y="34981"/>
                  </a:cubicBezTo>
                  <a:cubicBezTo>
                    <a:pt x="40232" y="34387"/>
                    <a:pt x="40033" y="33991"/>
                    <a:pt x="39636" y="33199"/>
                  </a:cubicBezTo>
                  <a:cubicBezTo>
                    <a:pt x="37849" y="29832"/>
                    <a:pt x="36261" y="24880"/>
                    <a:pt x="36261" y="17551"/>
                  </a:cubicBezTo>
                  <a:cubicBezTo>
                    <a:pt x="36261" y="15967"/>
                    <a:pt x="36261" y="12401"/>
                    <a:pt x="37452" y="6063"/>
                  </a:cubicBezTo>
                  <a:lnTo>
                    <a:pt x="48570" y="6063"/>
                  </a:lnTo>
                  <a:cubicBezTo>
                    <a:pt x="50159" y="6063"/>
                    <a:pt x="50953" y="6063"/>
                    <a:pt x="51946" y="5469"/>
                  </a:cubicBezTo>
                  <a:cubicBezTo>
                    <a:pt x="53137" y="4479"/>
                    <a:pt x="53335" y="3092"/>
                    <a:pt x="53335" y="2696"/>
                  </a:cubicBezTo>
                  <a:cubicBezTo>
                    <a:pt x="53335" y="121"/>
                    <a:pt x="51151" y="121"/>
                    <a:pt x="49563" y="121"/>
                  </a:cubicBezTo>
                  <a:lnTo>
                    <a:pt x="16209" y="121"/>
                  </a:lnTo>
                  <a:cubicBezTo>
                    <a:pt x="12635" y="121"/>
                    <a:pt x="10054" y="913"/>
                    <a:pt x="6083" y="4677"/>
                  </a:cubicBezTo>
                  <a:cubicBezTo>
                    <a:pt x="3701" y="6657"/>
                    <a:pt x="325" y="11411"/>
                    <a:pt x="325" y="12203"/>
                  </a:cubicBezTo>
                  <a:cubicBezTo>
                    <a:pt x="325" y="13194"/>
                    <a:pt x="1517" y="13194"/>
                    <a:pt x="1914" y="13194"/>
                  </a:cubicBezTo>
                  <a:cubicBezTo>
                    <a:pt x="2906" y="13194"/>
                    <a:pt x="2906" y="12996"/>
                    <a:pt x="3502" y="12203"/>
                  </a:cubicBezTo>
                  <a:cubicBezTo>
                    <a:pt x="7870" y="6063"/>
                    <a:pt x="13429" y="6063"/>
                    <a:pt x="15414" y="6063"/>
                  </a:cubicBezTo>
                  <a:lnTo>
                    <a:pt x="20775" y="6063"/>
                  </a:lnTo>
                  <a:cubicBezTo>
                    <a:pt x="17995" y="15769"/>
                    <a:pt x="13230" y="26266"/>
                    <a:pt x="10649" y="31614"/>
                  </a:cubicBezTo>
                  <a:cubicBezTo>
                    <a:pt x="10054" y="32604"/>
                    <a:pt x="9260" y="34585"/>
                    <a:pt x="8863" y="34783"/>
                  </a:cubicBezTo>
                  <a:cubicBezTo>
                    <a:pt x="8863" y="35179"/>
                    <a:pt x="8664" y="35576"/>
                    <a:pt x="8664" y="36170"/>
                  </a:cubicBezTo>
                  <a:cubicBezTo>
                    <a:pt x="8664" y="37556"/>
                    <a:pt x="9657" y="38943"/>
                    <a:pt x="11841" y="38943"/>
                  </a:cubicBezTo>
                  <a:cubicBezTo>
                    <a:pt x="15216" y="38943"/>
                    <a:pt x="16209" y="34981"/>
                    <a:pt x="18392" y="2705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9C84AC-7E5E-F06E-977B-3E63A22E83EB}"/>
                </a:ext>
              </a:extLst>
            </p:cNvPr>
            <p:cNvSpPr/>
            <p:nvPr/>
          </p:nvSpPr>
          <p:spPr>
            <a:xfrm flipV="1">
              <a:off x="7689969" y="3205934"/>
              <a:ext cx="241757" cy="27211"/>
            </a:xfrm>
            <a:custGeom>
              <a:avLst/>
              <a:gdLst>
                <a:gd name="connsiteX0" fmla="*/ 321 w 112621"/>
                <a:gd name="connsiteY0" fmla="*/ 123 h 12676"/>
                <a:gd name="connsiteX1" fmla="*/ 112943 w 112621"/>
                <a:gd name="connsiteY1" fmla="*/ 123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21" h="12676">
                  <a:moveTo>
                    <a:pt x="321" y="123"/>
                  </a:moveTo>
                  <a:lnTo>
                    <a:pt x="112943" y="123"/>
                  </a:lnTo>
                </a:path>
              </a:pathLst>
            </a:custGeom>
            <a:noFill/>
            <a:ln w="504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8858A6-3D9F-0E8F-FC5B-897929FE7CBF}"/>
                </a:ext>
              </a:extLst>
            </p:cNvPr>
            <p:cNvSpPr/>
            <p:nvPr/>
          </p:nvSpPr>
          <p:spPr>
            <a:xfrm>
              <a:off x="7763985" y="3259312"/>
              <a:ext cx="93336" cy="127979"/>
            </a:xfrm>
            <a:custGeom>
              <a:avLst/>
              <a:gdLst>
                <a:gd name="connsiteX0" fmla="*/ 43804 w 43480"/>
                <a:gd name="connsiteY0" fmla="*/ 45288 h 59618"/>
                <a:gd name="connsiteX1" fmla="*/ 43804 w 43480"/>
                <a:gd name="connsiteY1" fmla="*/ 42119 h 59618"/>
                <a:gd name="connsiteX2" fmla="*/ 33877 w 43480"/>
                <a:gd name="connsiteY2" fmla="*/ 42119 h 59618"/>
                <a:gd name="connsiteX3" fmla="*/ 33877 w 43480"/>
                <a:gd name="connsiteY3" fmla="*/ 2703 h 59618"/>
                <a:gd name="connsiteX4" fmla="*/ 32090 w 43480"/>
                <a:gd name="connsiteY4" fmla="*/ 129 h 59618"/>
                <a:gd name="connsiteX5" fmla="*/ 29708 w 43480"/>
                <a:gd name="connsiteY5" fmla="*/ 1515 h 59618"/>
                <a:gd name="connsiteX6" fmla="*/ 324 w 43480"/>
                <a:gd name="connsiteY6" fmla="*/ 42119 h 59618"/>
                <a:gd name="connsiteX7" fmla="*/ 324 w 43480"/>
                <a:gd name="connsiteY7" fmla="*/ 45288 h 59618"/>
                <a:gd name="connsiteX8" fmla="*/ 26531 w 43480"/>
                <a:gd name="connsiteY8" fmla="*/ 45288 h 59618"/>
                <a:gd name="connsiteX9" fmla="*/ 26531 w 43480"/>
                <a:gd name="connsiteY9" fmla="*/ 52419 h 59618"/>
                <a:gd name="connsiteX10" fmla="*/ 19185 w 43480"/>
                <a:gd name="connsiteY10" fmla="*/ 56578 h 59618"/>
                <a:gd name="connsiteX11" fmla="*/ 16803 w 43480"/>
                <a:gd name="connsiteY11" fmla="*/ 56578 h 59618"/>
                <a:gd name="connsiteX12" fmla="*/ 16803 w 43480"/>
                <a:gd name="connsiteY12" fmla="*/ 59747 h 59618"/>
                <a:gd name="connsiteX13" fmla="*/ 30105 w 43480"/>
                <a:gd name="connsiteY13" fmla="*/ 59351 h 59618"/>
                <a:gd name="connsiteX14" fmla="*/ 43605 w 43480"/>
                <a:gd name="connsiteY14" fmla="*/ 59747 h 59618"/>
                <a:gd name="connsiteX15" fmla="*/ 43605 w 43480"/>
                <a:gd name="connsiteY15" fmla="*/ 56578 h 59618"/>
                <a:gd name="connsiteX16" fmla="*/ 41223 w 43480"/>
                <a:gd name="connsiteY16" fmla="*/ 56578 h 59618"/>
                <a:gd name="connsiteX17" fmla="*/ 33877 w 43480"/>
                <a:gd name="connsiteY17" fmla="*/ 52419 h 59618"/>
                <a:gd name="connsiteX18" fmla="*/ 33877 w 43480"/>
                <a:gd name="connsiteY18" fmla="*/ 45288 h 59618"/>
                <a:gd name="connsiteX19" fmla="*/ 27127 w 43480"/>
                <a:gd name="connsiteY19" fmla="*/ 9834 h 59618"/>
                <a:gd name="connsiteX20" fmla="*/ 27127 w 43480"/>
                <a:gd name="connsiteY20" fmla="*/ 42119 h 59618"/>
                <a:gd name="connsiteX21" fmla="*/ 3699 w 43480"/>
                <a:gd name="connsiteY21" fmla="*/ 42119 h 5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480" h="59618">
                  <a:moveTo>
                    <a:pt x="43804" y="45288"/>
                  </a:moveTo>
                  <a:lnTo>
                    <a:pt x="43804" y="42119"/>
                  </a:lnTo>
                  <a:lnTo>
                    <a:pt x="33877" y="42119"/>
                  </a:lnTo>
                  <a:lnTo>
                    <a:pt x="33877" y="2703"/>
                  </a:lnTo>
                  <a:cubicBezTo>
                    <a:pt x="33877" y="921"/>
                    <a:pt x="33877" y="129"/>
                    <a:pt x="32090" y="129"/>
                  </a:cubicBezTo>
                  <a:cubicBezTo>
                    <a:pt x="30899" y="129"/>
                    <a:pt x="30502" y="129"/>
                    <a:pt x="29708" y="1515"/>
                  </a:cubicBezTo>
                  <a:lnTo>
                    <a:pt x="324" y="42119"/>
                  </a:lnTo>
                  <a:lnTo>
                    <a:pt x="324" y="45288"/>
                  </a:lnTo>
                  <a:lnTo>
                    <a:pt x="26531" y="45288"/>
                  </a:lnTo>
                  <a:lnTo>
                    <a:pt x="26531" y="52419"/>
                  </a:lnTo>
                  <a:cubicBezTo>
                    <a:pt x="26531" y="55588"/>
                    <a:pt x="26531" y="56578"/>
                    <a:pt x="19185" y="56578"/>
                  </a:cubicBezTo>
                  <a:lnTo>
                    <a:pt x="16803" y="56578"/>
                  </a:lnTo>
                  <a:lnTo>
                    <a:pt x="16803" y="59747"/>
                  </a:lnTo>
                  <a:cubicBezTo>
                    <a:pt x="21369" y="59549"/>
                    <a:pt x="26928" y="59351"/>
                    <a:pt x="30105" y="59351"/>
                  </a:cubicBezTo>
                  <a:cubicBezTo>
                    <a:pt x="33480" y="59351"/>
                    <a:pt x="39039" y="59549"/>
                    <a:pt x="43605" y="59747"/>
                  </a:cubicBezTo>
                  <a:lnTo>
                    <a:pt x="43605" y="56578"/>
                  </a:lnTo>
                  <a:lnTo>
                    <a:pt x="41223" y="56578"/>
                  </a:lnTo>
                  <a:cubicBezTo>
                    <a:pt x="33877" y="56578"/>
                    <a:pt x="33877" y="55588"/>
                    <a:pt x="33877" y="52419"/>
                  </a:cubicBezTo>
                  <a:lnTo>
                    <a:pt x="33877" y="45288"/>
                  </a:lnTo>
                  <a:close/>
                  <a:moveTo>
                    <a:pt x="27127" y="9834"/>
                  </a:moveTo>
                  <a:lnTo>
                    <a:pt x="27127" y="42119"/>
                  </a:lnTo>
                  <a:lnTo>
                    <a:pt x="3699" y="42119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8129EA-ABD9-8678-EAD9-E065B3EE4B07}"/>
                </a:ext>
              </a:extLst>
            </p:cNvPr>
            <p:cNvSpPr/>
            <p:nvPr/>
          </p:nvSpPr>
          <p:spPr>
            <a:xfrm flipV="1">
              <a:off x="5759525" y="2583926"/>
              <a:ext cx="108466" cy="108208"/>
            </a:xfrm>
            <a:custGeom>
              <a:avLst/>
              <a:gdLst>
                <a:gd name="connsiteX0" fmla="*/ 50731 w 50528"/>
                <a:gd name="connsiteY0" fmla="*/ 25171 h 50408"/>
                <a:gd name="connsiteX1" fmla="*/ 25467 w 50528"/>
                <a:gd name="connsiteY1" fmla="*/ 50376 h 50408"/>
                <a:gd name="connsiteX2" fmla="*/ 203 w 50528"/>
                <a:gd name="connsiteY2" fmla="*/ 25171 h 50408"/>
                <a:gd name="connsiteX3" fmla="*/ 25467 w 50528"/>
                <a:gd name="connsiteY3" fmla="*/ -33 h 50408"/>
                <a:gd name="connsiteX4" fmla="*/ 50731 w 50528"/>
                <a:gd name="connsiteY4" fmla="*/ 2517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28" h="50408">
                  <a:moveTo>
                    <a:pt x="50731" y="25171"/>
                  </a:moveTo>
                  <a:cubicBezTo>
                    <a:pt x="50731" y="39086"/>
                    <a:pt x="39414" y="50376"/>
                    <a:pt x="25467" y="50376"/>
                  </a:cubicBezTo>
                  <a:cubicBezTo>
                    <a:pt x="11520" y="50376"/>
                    <a:pt x="203" y="39086"/>
                    <a:pt x="203" y="25171"/>
                  </a:cubicBezTo>
                  <a:cubicBezTo>
                    <a:pt x="203" y="11257"/>
                    <a:pt x="11520" y="-33"/>
                    <a:pt x="25467" y="-33"/>
                  </a:cubicBezTo>
                  <a:cubicBezTo>
                    <a:pt x="39414" y="-33"/>
                    <a:pt x="50731" y="11257"/>
                    <a:pt x="50731" y="25171"/>
                  </a:cubicBezTo>
                  <a:close/>
                </a:path>
              </a:pathLst>
            </a:custGeom>
            <a:solidFill>
              <a:srgbClr val="FF0000"/>
            </a:solidFill>
            <a:ln w="505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5849050" y="3241753"/>
            <a:ext cx="53699" cy="136164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5922030" y="3307287"/>
            <a:ext cx="73198" cy="100130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7793704" y="1759182"/>
            <a:ext cx="53699" cy="136164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7866663" y="1860749"/>
            <a:ext cx="64248" cy="90563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6" y="3232792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759943" y="5085127"/>
                <a:ext cx="3259111" cy="1121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0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0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3" y="5085127"/>
                <a:ext cx="3259111" cy="1121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745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D0BCB4-7A3B-9BAA-B988-C003D2F3CB2A}"/>
              </a:ext>
            </a:extLst>
          </p:cNvPr>
          <p:cNvGrpSpPr/>
          <p:nvPr/>
        </p:nvGrpSpPr>
        <p:grpSpPr>
          <a:xfrm>
            <a:off x="6062538" y="857249"/>
            <a:ext cx="3473597" cy="5143499"/>
            <a:chOff x="7527978" y="170862"/>
            <a:chExt cx="3825822" cy="6211719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1ED8C75-8123-0B3F-1569-F8C86AD93B96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748046A-AB55-BFC9-821F-37CE4938F4D0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B17158-6703-C5CE-17BD-3D84FF10FBF5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6050513-40A9-FBC5-75A1-F961791C270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58789A-2BE8-0F64-4934-9018A0013954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BB7776-3ABD-8B93-F9F6-F9C3A285F78F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956053B-E47A-8851-6396-649F21AC393C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D9C1CE-9EA9-3DCD-6050-6F8B0FDFD778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0352A75-1F51-207D-EDDA-9967299F792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3745E9-0D87-0572-F0B3-7F52A53F6047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8B2723E-7E8E-3742-C69C-E88DBE966B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B00942C-E42D-F31C-DB67-5F637C808951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A114BFF-44F5-F9D4-98C8-69F841364C24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582E4C4-925A-9C11-58F5-27B6842C43CD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6EBE15-BB10-F786-9A9A-39F00FFCBF36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48220F-C1AA-BF11-5574-5944E36C6224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2558285-1D55-2FD7-4093-42302A8D8256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03A8A6E-C211-A3E9-2C5D-05E3D97132D3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352E2E4-5210-D00F-9DCA-3A152CAC9C9A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EE02E78-977F-36B1-6EFE-16FE3CD37353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2840343-FFC2-DBC5-C4F3-0459DCA1C072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65FB1F-78D2-D05F-1A51-2B4B6E185599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3CB6A72-1CE1-F63A-FBAA-A3008C7A92D5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789899"/>
              </p:ext>
            </p:extLst>
          </p:nvPr>
        </p:nvGraphicFramePr>
        <p:xfrm>
          <a:off x="0" y="6574745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677033" y="4962891"/>
                <a:ext cx="616707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33" y="4962891"/>
                <a:ext cx="6167073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6" y="3232792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/>
              <p:nvPr/>
            </p:nvSpPr>
            <p:spPr>
              <a:xfrm>
                <a:off x="4757760" y="2125328"/>
                <a:ext cx="4778375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60" y="2125328"/>
                <a:ext cx="4778375" cy="309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/>
              <p:nvPr/>
            </p:nvSpPr>
            <p:spPr>
              <a:xfrm>
                <a:off x="4694237" y="4419569"/>
                <a:ext cx="4778375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37" y="4419569"/>
                <a:ext cx="4778375" cy="309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6515721" y="3384778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8100974" y="1852201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6231234" y="3409379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6189778" y="3395828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8145198" y="1578295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8112052" y="1536867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6309392" y="3676095"/>
            <a:ext cx="126728" cy="8137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6489060" y="3546222"/>
            <a:ext cx="79815" cy="102535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6586116" y="3621940"/>
            <a:ext cx="108485" cy="46871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6478339" y="3680240"/>
            <a:ext cx="236029" cy="20832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6506020" y="3704258"/>
            <a:ext cx="94802" cy="99279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6620457" y="3753765"/>
            <a:ext cx="60269" cy="72748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6841585" y="2167537"/>
            <a:ext cx="2607215" cy="2522843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4343006" y="2377818"/>
            <a:ext cx="4345441" cy="210236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5212109" y="2798295"/>
            <a:ext cx="2607226" cy="1261418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5700944" y="3034783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6241950" y="3123358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6316325" y="3190571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8224334" y="1609702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8298698" y="1713708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3025039" y="2825587"/>
            <a:ext cx="3292007" cy="14626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6105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7" y="3232792"/>
            <a:ext cx="4428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7323790" y="3185504"/>
            <a:ext cx="3292007" cy="34841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/>
              <p:nvPr/>
            </p:nvSpPr>
            <p:spPr>
              <a:xfrm>
                <a:off x="4474622" y="3046579"/>
                <a:ext cx="4733925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22" y="3046579"/>
                <a:ext cx="4733925" cy="309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098126-258A-FA32-4F2E-78B2FDF75426}"/>
              </a:ext>
            </a:extLst>
          </p:cNvPr>
          <p:cNvSpPr/>
          <p:nvPr/>
        </p:nvSpPr>
        <p:spPr>
          <a:xfrm flipV="1">
            <a:off x="6189778" y="3287823"/>
            <a:ext cx="651807" cy="266193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84313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6515721" y="3384778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8100974" y="1852201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6231234" y="3409379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6189778" y="3395828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8145198" y="1578295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8112052" y="1536867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6309392" y="3676095"/>
            <a:ext cx="126728" cy="8137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6489060" y="3546222"/>
            <a:ext cx="79815" cy="102535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6586116" y="3621940"/>
            <a:ext cx="108485" cy="46871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6478339" y="3680240"/>
            <a:ext cx="236029" cy="20832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6506020" y="3704258"/>
            <a:ext cx="94802" cy="99279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6620457" y="3753765"/>
            <a:ext cx="60269" cy="72748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6211534" y="1569986"/>
            <a:ext cx="3801035" cy="367803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4343006" y="2377818"/>
            <a:ext cx="4345441" cy="210236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5212109" y="2798295"/>
            <a:ext cx="2607226" cy="1261418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5700944" y="3034783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6241950" y="3123358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6316325" y="3190571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8224334" y="1609702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8298698" y="1713708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3025039" y="2825587"/>
            <a:ext cx="3292007" cy="14626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672853"/>
              </p:ext>
            </p:extLst>
          </p:nvPr>
        </p:nvGraphicFramePr>
        <p:xfrm>
          <a:off x="0" y="6584313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D2C9A6-0185-573C-408E-429A6CBD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7225185" y="3284109"/>
            <a:ext cx="3489218" cy="34841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/>
              <p:nvPr/>
            </p:nvSpPr>
            <p:spPr>
              <a:xfrm>
                <a:off x="4313763" y="3148583"/>
                <a:ext cx="473392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ES" sz="210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63" y="3148583"/>
                <a:ext cx="4733925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1F5E57C-61BF-73B5-7786-3AEC0749EEEF}"/>
              </a:ext>
            </a:extLst>
          </p:cNvPr>
          <p:cNvSpPr/>
          <p:nvPr/>
        </p:nvSpPr>
        <p:spPr>
          <a:xfrm flipV="1">
            <a:off x="6476223" y="3387980"/>
            <a:ext cx="81350" cy="81156"/>
          </a:xfrm>
          <a:custGeom>
            <a:avLst/>
            <a:gdLst>
              <a:gd name="connsiteX0" fmla="*/ 50731 w 50528"/>
              <a:gd name="connsiteY0" fmla="*/ 25171 h 50408"/>
              <a:gd name="connsiteX1" fmla="*/ 25467 w 50528"/>
              <a:gd name="connsiteY1" fmla="*/ 50376 h 50408"/>
              <a:gd name="connsiteX2" fmla="*/ 203 w 50528"/>
              <a:gd name="connsiteY2" fmla="*/ 25171 h 50408"/>
              <a:gd name="connsiteX3" fmla="*/ 25467 w 50528"/>
              <a:gd name="connsiteY3" fmla="*/ -33 h 50408"/>
              <a:gd name="connsiteX4" fmla="*/ 50731 w 50528"/>
              <a:gd name="connsiteY4" fmla="*/ 25171 h 5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28" h="50408">
                <a:moveTo>
                  <a:pt x="50731" y="25171"/>
                </a:moveTo>
                <a:cubicBezTo>
                  <a:pt x="50731" y="39086"/>
                  <a:pt x="39414" y="50376"/>
                  <a:pt x="25467" y="50376"/>
                </a:cubicBezTo>
                <a:cubicBezTo>
                  <a:pt x="11520" y="50376"/>
                  <a:pt x="203" y="39086"/>
                  <a:pt x="203" y="25171"/>
                </a:cubicBezTo>
                <a:cubicBezTo>
                  <a:pt x="203" y="11257"/>
                  <a:pt x="11520" y="-33"/>
                  <a:pt x="25467" y="-33"/>
                </a:cubicBezTo>
                <a:cubicBezTo>
                  <a:pt x="39414" y="-33"/>
                  <a:pt x="50731" y="11257"/>
                  <a:pt x="50731" y="25171"/>
                </a:cubicBezTo>
                <a:close/>
              </a:path>
            </a:pathLst>
          </a:custGeom>
          <a:solidFill>
            <a:srgbClr val="FF0000"/>
          </a:solidFill>
          <a:ln w="505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32">
                <a:extLst>
                  <a:ext uri="{FF2B5EF4-FFF2-40B4-BE49-F238E27FC236}">
                    <a16:creationId xmlns:a16="http://schemas.microsoft.com/office/drawing/2014/main" id="{B1FE970C-6170-EBEE-444A-5E3EB5D15F7D}"/>
                  </a:ext>
                </a:extLst>
              </p:cNvPr>
              <p:cNvSpPr txBox="1"/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332">
                <a:extLst>
                  <a:ext uri="{FF2B5EF4-FFF2-40B4-BE49-F238E27FC236}">
                    <a16:creationId xmlns:a16="http://schemas.microsoft.com/office/drawing/2014/main" id="{B1FE970C-6170-EBEE-444A-5E3EB5D1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333">
            <a:extLst>
              <a:ext uri="{FF2B5EF4-FFF2-40B4-BE49-F238E27FC236}">
                <a16:creationId xmlns:a16="http://schemas.microsoft.com/office/drawing/2014/main" id="{563850F2-47E8-A694-82E1-0A4193116662}"/>
              </a:ext>
            </a:extLst>
          </p:cNvPr>
          <p:cNvSpPr txBox="1"/>
          <p:nvPr/>
        </p:nvSpPr>
        <p:spPr>
          <a:xfrm>
            <a:off x="622967" y="3232792"/>
            <a:ext cx="4428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AF66F39-499C-D4AD-DC7A-84C6014EE2A5}"/>
              </a:ext>
            </a:extLst>
          </p:cNvPr>
          <p:cNvGrpSpPr/>
          <p:nvPr/>
        </p:nvGrpSpPr>
        <p:grpSpPr>
          <a:xfrm>
            <a:off x="827190" y="1344540"/>
            <a:ext cx="2327345" cy="3296987"/>
            <a:chOff x="6062539" y="857249"/>
            <a:chExt cx="3630799" cy="5143499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2857418-A207-06EA-6868-229CD3788C3A}"/>
                </a:ext>
              </a:extLst>
            </p:cNvPr>
            <p:cNvSpPr/>
            <p:nvPr/>
          </p:nvSpPr>
          <p:spPr>
            <a:xfrm rot="16200000">
              <a:off x="7119698" y="2651080"/>
              <a:ext cx="752281" cy="11627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B97704-C797-F17C-2F71-251CFA592159}"/>
                </a:ext>
              </a:extLst>
            </p:cNvPr>
            <p:cNvGrpSpPr/>
            <p:nvPr/>
          </p:nvGrpSpPr>
          <p:grpSpPr>
            <a:xfrm>
              <a:off x="6062539" y="857249"/>
              <a:ext cx="3630799" cy="5143499"/>
              <a:chOff x="7527978" y="170862"/>
              <a:chExt cx="3998964" cy="62117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1FBEAE5-92AB-87A5-587F-A839122741FB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3998964" cy="6045603"/>
                <a:chOff x="7527978" y="288522"/>
                <a:chExt cx="3998964" cy="6045603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447BAB2-0233-B8C2-E705-E0B51B4185CB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1B6C6D6-652C-9808-B873-8799E2DA7D57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B615805-FE65-23D4-676B-45F56E2B3A5E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8571AD2-C79C-4A12-EEC8-17A4C8BD2597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41FBADB-1F22-8E60-96AC-33143E593033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BC8AF536-A2BF-ABED-A1C9-BAB59EF66964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959E7B4-8FBF-EAC9-37D6-9FF9BC16E4C7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92E9DF8-9817-F3B2-9141-51D2FE256650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EB4D136-F05D-6C44-27CF-0CD90E84AA2A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5E7BF79-4352-7EB7-807C-30AADB062414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FC03E8-3E71-9730-3803-5A89F86609E8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B9FEC1E-76F3-079F-AE0C-FD1C2B695BC3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D85189F-D588-1FB0-D474-0A4D0F178585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20B58D5-BCAD-6756-6678-F4AFD1EFBE2B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84489349-DD02-837D-E6B0-DCA8836EEF86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B4B34A9-BBBF-89DD-FEF1-4D9559A28C9C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BBE294DB-EC3F-291E-CDBA-D377AA0270B0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575D5559-1919-A199-A876-293397DC3958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BADB532E-F805-EDD0-2D3A-0C868C6CCD11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89C0F922-C8EE-5CD7-7886-DE62F6EC50FF}"/>
                    </a:ext>
                  </a:extLst>
                </p:cNvPr>
                <p:cNvSpPr/>
                <p:nvPr/>
              </p:nvSpPr>
              <p:spPr>
                <a:xfrm>
                  <a:off x="10588618" y="981076"/>
                  <a:ext cx="938324" cy="46332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CF5711-FC3F-DCAA-7257-C4EFCF69EE22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F2406F-0EC0-5368-4291-4C24387C0717}"/>
                  </a:ext>
                </a:extLst>
              </p:cNvPr>
              <p:cNvSpPr/>
              <p:nvPr/>
            </p:nvSpPr>
            <p:spPr>
              <a:xfrm rot="16200000">
                <a:off x="9838194" y="5298872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006DA66-CF83-82BC-1571-0BEFF7305BCE}"/>
                </a:ext>
              </a:extLst>
            </p:cNvPr>
            <p:cNvSpPr/>
            <p:nvPr/>
          </p:nvSpPr>
          <p:spPr>
            <a:xfrm flipV="1">
              <a:off x="7531841" y="2363812"/>
              <a:ext cx="608690" cy="1099829"/>
            </a:xfrm>
            <a:custGeom>
              <a:avLst/>
              <a:gdLst>
                <a:gd name="connsiteX0" fmla="*/ 50 w 396130"/>
                <a:gd name="connsiteY0" fmla="*/ 715722 h 715758"/>
                <a:gd name="connsiteX1" fmla="*/ 16521 w 396130"/>
                <a:gd name="connsiteY1" fmla="*/ 696443 h 715758"/>
                <a:gd name="connsiteX2" fmla="*/ 33041 w 396130"/>
                <a:gd name="connsiteY2" fmla="*/ 676965 h 715758"/>
                <a:gd name="connsiteX3" fmla="*/ 49560 w 396130"/>
                <a:gd name="connsiteY3" fmla="*/ 657339 h 715758"/>
                <a:gd name="connsiteX4" fmla="*/ 66080 w 396130"/>
                <a:gd name="connsiteY4" fmla="*/ 637465 h 715758"/>
                <a:gd name="connsiteX5" fmla="*/ 82551 w 396130"/>
                <a:gd name="connsiteY5" fmla="*/ 617393 h 715758"/>
                <a:gd name="connsiteX6" fmla="*/ 99071 w 396130"/>
                <a:gd name="connsiteY6" fmla="*/ 597073 h 715758"/>
                <a:gd name="connsiteX7" fmla="*/ 115591 w 396130"/>
                <a:gd name="connsiteY7" fmla="*/ 576505 h 715758"/>
                <a:gd name="connsiteX8" fmla="*/ 132061 w 396130"/>
                <a:gd name="connsiteY8" fmla="*/ 555590 h 715758"/>
                <a:gd name="connsiteX9" fmla="*/ 148581 w 396130"/>
                <a:gd name="connsiteY9" fmla="*/ 534329 h 715758"/>
                <a:gd name="connsiteX10" fmla="*/ 165101 w 396130"/>
                <a:gd name="connsiteY10" fmla="*/ 512720 h 715758"/>
                <a:gd name="connsiteX11" fmla="*/ 181571 w 396130"/>
                <a:gd name="connsiteY11" fmla="*/ 490666 h 715758"/>
                <a:gd name="connsiteX12" fmla="*/ 198091 w 396130"/>
                <a:gd name="connsiteY12" fmla="*/ 468115 h 715758"/>
                <a:gd name="connsiteX13" fmla="*/ 214611 w 396130"/>
                <a:gd name="connsiteY13" fmla="*/ 445020 h 715758"/>
                <a:gd name="connsiteX14" fmla="*/ 231131 w 396130"/>
                <a:gd name="connsiteY14" fmla="*/ 421231 h 715758"/>
                <a:gd name="connsiteX15" fmla="*/ 247601 w 396130"/>
                <a:gd name="connsiteY15" fmla="*/ 396649 h 715758"/>
                <a:gd name="connsiteX16" fmla="*/ 264121 w 396130"/>
                <a:gd name="connsiteY16" fmla="*/ 371174 h 715758"/>
                <a:gd name="connsiteX17" fmla="*/ 280641 w 396130"/>
                <a:gd name="connsiteY17" fmla="*/ 344560 h 715758"/>
                <a:gd name="connsiteX18" fmla="*/ 297111 w 396130"/>
                <a:gd name="connsiteY18" fmla="*/ 316509 h 715758"/>
                <a:gd name="connsiteX19" fmla="*/ 313631 w 396130"/>
                <a:gd name="connsiteY19" fmla="*/ 286623 h 715758"/>
                <a:gd name="connsiteX20" fmla="*/ 330151 w 396130"/>
                <a:gd name="connsiteY20" fmla="*/ 254211 h 715758"/>
                <a:gd name="connsiteX21" fmla="*/ 346621 w 396130"/>
                <a:gd name="connsiteY21" fmla="*/ 218279 h 715758"/>
                <a:gd name="connsiteX22" fmla="*/ 363141 w 396130"/>
                <a:gd name="connsiteY22" fmla="*/ 176549 h 715758"/>
                <a:gd name="connsiteX23" fmla="*/ 379661 w 396130"/>
                <a:gd name="connsiteY23" fmla="*/ 123469 h 715758"/>
                <a:gd name="connsiteX24" fmla="*/ 396181 w 396130"/>
                <a:gd name="connsiteY24" fmla="*/ -37 h 71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130" h="715758">
                  <a:moveTo>
                    <a:pt x="50" y="715722"/>
                  </a:moveTo>
                  <a:lnTo>
                    <a:pt x="16521" y="696443"/>
                  </a:lnTo>
                  <a:lnTo>
                    <a:pt x="33041" y="676965"/>
                  </a:lnTo>
                  <a:lnTo>
                    <a:pt x="49560" y="657339"/>
                  </a:lnTo>
                  <a:lnTo>
                    <a:pt x="66080" y="637465"/>
                  </a:lnTo>
                  <a:lnTo>
                    <a:pt x="82551" y="617393"/>
                  </a:lnTo>
                  <a:lnTo>
                    <a:pt x="99071" y="597073"/>
                  </a:lnTo>
                  <a:lnTo>
                    <a:pt x="115591" y="576505"/>
                  </a:lnTo>
                  <a:lnTo>
                    <a:pt x="132061" y="555590"/>
                  </a:lnTo>
                  <a:lnTo>
                    <a:pt x="148581" y="534329"/>
                  </a:lnTo>
                  <a:lnTo>
                    <a:pt x="165101" y="512720"/>
                  </a:lnTo>
                  <a:lnTo>
                    <a:pt x="181571" y="490666"/>
                  </a:lnTo>
                  <a:lnTo>
                    <a:pt x="198091" y="468115"/>
                  </a:lnTo>
                  <a:lnTo>
                    <a:pt x="214611" y="445020"/>
                  </a:lnTo>
                  <a:lnTo>
                    <a:pt x="231131" y="421231"/>
                  </a:lnTo>
                  <a:lnTo>
                    <a:pt x="247601" y="396649"/>
                  </a:lnTo>
                  <a:lnTo>
                    <a:pt x="264121" y="371174"/>
                  </a:lnTo>
                  <a:lnTo>
                    <a:pt x="280641" y="344560"/>
                  </a:lnTo>
                  <a:lnTo>
                    <a:pt x="297111" y="316509"/>
                  </a:lnTo>
                  <a:lnTo>
                    <a:pt x="313631" y="286623"/>
                  </a:lnTo>
                  <a:lnTo>
                    <a:pt x="330151" y="254211"/>
                  </a:lnTo>
                  <a:lnTo>
                    <a:pt x="346621" y="218279"/>
                  </a:lnTo>
                  <a:lnTo>
                    <a:pt x="363141" y="176549"/>
                  </a:lnTo>
                  <a:lnTo>
                    <a:pt x="379661" y="123469"/>
                  </a:lnTo>
                  <a:lnTo>
                    <a:pt x="396181" y="-37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C39D74B-9C1B-8922-33E2-C6DA2F1858E2}"/>
                </a:ext>
              </a:extLst>
            </p:cNvPr>
            <p:cNvSpPr/>
            <p:nvPr/>
          </p:nvSpPr>
          <p:spPr>
            <a:xfrm flipV="1">
              <a:off x="7531841" y="3455974"/>
              <a:ext cx="608690" cy="1099829"/>
            </a:xfrm>
            <a:custGeom>
              <a:avLst/>
              <a:gdLst>
                <a:gd name="connsiteX0" fmla="*/ 50 w 396130"/>
                <a:gd name="connsiteY0" fmla="*/ 76 h 715758"/>
                <a:gd name="connsiteX1" fmla="*/ 16521 w 396130"/>
                <a:gd name="connsiteY1" fmla="*/ 19405 h 715758"/>
                <a:gd name="connsiteX2" fmla="*/ 33041 w 396130"/>
                <a:gd name="connsiteY2" fmla="*/ 38833 h 715758"/>
                <a:gd name="connsiteX3" fmla="*/ 49560 w 396130"/>
                <a:gd name="connsiteY3" fmla="*/ 58509 h 715758"/>
                <a:gd name="connsiteX4" fmla="*/ 66080 w 396130"/>
                <a:gd name="connsiteY4" fmla="*/ 78333 h 715758"/>
                <a:gd name="connsiteX5" fmla="*/ 82551 w 396130"/>
                <a:gd name="connsiteY5" fmla="*/ 98405 h 715758"/>
                <a:gd name="connsiteX6" fmla="*/ 99071 w 396130"/>
                <a:gd name="connsiteY6" fmla="*/ 118725 h 715758"/>
                <a:gd name="connsiteX7" fmla="*/ 115591 w 396130"/>
                <a:gd name="connsiteY7" fmla="*/ 139343 h 715758"/>
                <a:gd name="connsiteX8" fmla="*/ 132061 w 396130"/>
                <a:gd name="connsiteY8" fmla="*/ 160257 h 715758"/>
                <a:gd name="connsiteX9" fmla="*/ 148581 w 396130"/>
                <a:gd name="connsiteY9" fmla="*/ 181469 h 715758"/>
                <a:gd name="connsiteX10" fmla="*/ 165101 w 396130"/>
                <a:gd name="connsiteY10" fmla="*/ 203078 h 715758"/>
                <a:gd name="connsiteX11" fmla="*/ 181571 w 396130"/>
                <a:gd name="connsiteY11" fmla="*/ 225133 h 715758"/>
                <a:gd name="connsiteX12" fmla="*/ 198091 w 396130"/>
                <a:gd name="connsiteY12" fmla="*/ 247683 h 715758"/>
                <a:gd name="connsiteX13" fmla="*/ 214611 w 396130"/>
                <a:gd name="connsiteY13" fmla="*/ 270828 h 715758"/>
                <a:gd name="connsiteX14" fmla="*/ 231131 w 396130"/>
                <a:gd name="connsiteY14" fmla="*/ 294617 h 715758"/>
                <a:gd name="connsiteX15" fmla="*/ 247601 w 396130"/>
                <a:gd name="connsiteY15" fmla="*/ 319150 h 715758"/>
                <a:gd name="connsiteX16" fmla="*/ 264121 w 396130"/>
                <a:gd name="connsiteY16" fmla="*/ 344624 h 715758"/>
                <a:gd name="connsiteX17" fmla="*/ 280641 w 396130"/>
                <a:gd name="connsiteY17" fmla="*/ 371238 h 715758"/>
                <a:gd name="connsiteX18" fmla="*/ 297111 w 396130"/>
                <a:gd name="connsiteY18" fmla="*/ 399290 h 715758"/>
                <a:gd name="connsiteX19" fmla="*/ 313631 w 396130"/>
                <a:gd name="connsiteY19" fmla="*/ 429224 h 715758"/>
                <a:gd name="connsiteX20" fmla="*/ 330151 w 396130"/>
                <a:gd name="connsiteY20" fmla="*/ 461588 h 715758"/>
                <a:gd name="connsiteX21" fmla="*/ 346621 w 396130"/>
                <a:gd name="connsiteY21" fmla="*/ 497569 h 715758"/>
                <a:gd name="connsiteX22" fmla="*/ 363141 w 396130"/>
                <a:gd name="connsiteY22" fmla="*/ 539250 h 715758"/>
                <a:gd name="connsiteX23" fmla="*/ 379661 w 396130"/>
                <a:gd name="connsiteY23" fmla="*/ 592379 h 715758"/>
                <a:gd name="connsiteX24" fmla="*/ 396181 w 396130"/>
                <a:gd name="connsiteY24" fmla="*/ 715835 h 71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130" h="715758">
                  <a:moveTo>
                    <a:pt x="50" y="76"/>
                  </a:moveTo>
                  <a:lnTo>
                    <a:pt x="16521" y="19405"/>
                  </a:lnTo>
                  <a:lnTo>
                    <a:pt x="33041" y="38833"/>
                  </a:lnTo>
                  <a:lnTo>
                    <a:pt x="49560" y="58509"/>
                  </a:lnTo>
                  <a:lnTo>
                    <a:pt x="66080" y="78333"/>
                  </a:lnTo>
                  <a:lnTo>
                    <a:pt x="82551" y="98405"/>
                  </a:lnTo>
                  <a:lnTo>
                    <a:pt x="99071" y="118725"/>
                  </a:lnTo>
                  <a:lnTo>
                    <a:pt x="115591" y="139343"/>
                  </a:lnTo>
                  <a:lnTo>
                    <a:pt x="132061" y="160257"/>
                  </a:lnTo>
                  <a:lnTo>
                    <a:pt x="148581" y="181469"/>
                  </a:lnTo>
                  <a:lnTo>
                    <a:pt x="165101" y="203078"/>
                  </a:lnTo>
                  <a:lnTo>
                    <a:pt x="181571" y="225133"/>
                  </a:lnTo>
                  <a:lnTo>
                    <a:pt x="198091" y="247683"/>
                  </a:lnTo>
                  <a:lnTo>
                    <a:pt x="214611" y="270828"/>
                  </a:lnTo>
                  <a:lnTo>
                    <a:pt x="231131" y="294617"/>
                  </a:lnTo>
                  <a:lnTo>
                    <a:pt x="247601" y="319150"/>
                  </a:lnTo>
                  <a:lnTo>
                    <a:pt x="264121" y="344624"/>
                  </a:lnTo>
                  <a:lnTo>
                    <a:pt x="280641" y="371238"/>
                  </a:lnTo>
                  <a:lnTo>
                    <a:pt x="297111" y="399290"/>
                  </a:lnTo>
                  <a:lnTo>
                    <a:pt x="313631" y="429224"/>
                  </a:lnTo>
                  <a:lnTo>
                    <a:pt x="330151" y="461588"/>
                  </a:lnTo>
                  <a:lnTo>
                    <a:pt x="346621" y="497569"/>
                  </a:lnTo>
                  <a:lnTo>
                    <a:pt x="363141" y="539250"/>
                  </a:lnTo>
                  <a:lnTo>
                    <a:pt x="379661" y="592379"/>
                  </a:lnTo>
                  <a:lnTo>
                    <a:pt x="396181" y="71583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75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253451"/>
              </p:ext>
            </p:extLst>
          </p:nvPr>
        </p:nvGraphicFramePr>
        <p:xfrm>
          <a:off x="0" y="657775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713047" y="1782024"/>
            <a:ext cx="2679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MTPA</a:t>
            </a:r>
          </a:p>
        </p:txBody>
      </p:sp>
      <p:grpSp>
        <p:nvGrpSpPr>
          <p:cNvPr id="14" name="Group 1">
            <a:extLst>
              <a:ext uri="{FF2B5EF4-FFF2-40B4-BE49-F238E27FC236}">
                <a16:creationId xmlns:a16="http://schemas.microsoft.com/office/drawing/2014/main" id="{7C3586CA-DC71-413E-4575-8244BAF0C0C8}"/>
              </a:ext>
            </a:extLst>
          </p:cNvPr>
          <p:cNvGrpSpPr/>
          <p:nvPr/>
        </p:nvGrpSpPr>
        <p:grpSpPr>
          <a:xfrm>
            <a:off x="4582319" y="1324455"/>
            <a:ext cx="2493925" cy="3301834"/>
            <a:chOff x="7527978" y="170862"/>
            <a:chExt cx="4278899" cy="6211718"/>
          </a:xfrm>
        </p:grpSpPr>
        <p:grpSp>
          <p:nvGrpSpPr>
            <p:cNvPr id="15" name="Group 2">
              <a:extLst>
                <a:ext uri="{FF2B5EF4-FFF2-40B4-BE49-F238E27FC236}">
                  <a16:creationId xmlns:a16="http://schemas.microsoft.com/office/drawing/2014/main" id="{9A9732AE-C445-6EBF-05D3-39F5911555E3}"/>
                </a:ext>
              </a:extLst>
            </p:cNvPr>
            <p:cNvGrpSpPr/>
            <p:nvPr/>
          </p:nvGrpSpPr>
          <p:grpSpPr>
            <a:xfrm>
              <a:off x="7527978" y="288522"/>
              <a:ext cx="4278899" cy="6045603"/>
              <a:chOff x="7527978" y="288522"/>
              <a:chExt cx="4278899" cy="6045603"/>
            </a:xfrm>
          </p:grpSpPr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1ABFC7B6-DD60-818C-7AD4-2D78FBE84D3E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276B4298-7EC0-A5FB-9EE2-28FEBC5384A6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" name="Freeform: Shape 10">
                <a:extLst>
                  <a:ext uri="{FF2B5EF4-FFF2-40B4-BE49-F238E27FC236}">
                    <a16:creationId xmlns:a16="http://schemas.microsoft.com/office/drawing/2014/main" id="{37F7846D-33F4-BFF4-DC60-BC6E35180AEC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Freeform: Shape 32">
                <a:extLst>
                  <a:ext uri="{FF2B5EF4-FFF2-40B4-BE49-F238E27FC236}">
                    <a16:creationId xmlns:a16="http://schemas.microsoft.com/office/drawing/2014/main" id="{584F0336-F0F4-3CB6-DB28-27DF442CA478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53">
                <a:extLst>
                  <a:ext uri="{FF2B5EF4-FFF2-40B4-BE49-F238E27FC236}">
                    <a16:creationId xmlns:a16="http://schemas.microsoft.com/office/drawing/2014/main" id="{E6E2528A-2CC5-2AB5-CB54-B185284181B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54">
                <a:extLst>
                  <a:ext uri="{FF2B5EF4-FFF2-40B4-BE49-F238E27FC236}">
                    <a16:creationId xmlns:a16="http://schemas.microsoft.com/office/drawing/2014/main" id="{15D05564-7F82-2B2B-B227-286782219F10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55">
                <a:extLst>
                  <a:ext uri="{FF2B5EF4-FFF2-40B4-BE49-F238E27FC236}">
                    <a16:creationId xmlns:a16="http://schemas.microsoft.com/office/drawing/2014/main" id="{148D993B-E92F-AC38-7BBA-121E3C47B466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56">
                <a:extLst>
                  <a:ext uri="{FF2B5EF4-FFF2-40B4-BE49-F238E27FC236}">
                    <a16:creationId xmlns:a16="http://schemas.microsoft.com/office/drawing/2014/main" id="{34DF9834-65F0-087A-5234-B4FD9C7B77F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57">
                <a:extLst>
                  <a:ext uri="{FF2B5EF4-FFF2-40B4-BE49-F238E27FC236}">
                    <a16:creationId xmlns:a16="http://schemas.microsoft.com/office/drawing/2014/main" id="{A56ABB90-392E-BDF6-C584-8A91344C9441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58">
                <a:extLst>
                  <a:ext uri="{FF2B5EF4-FFF2-40B4-BE49-F238E27FC236}">
                    <a16:creationId xmlns:a16="http://schemas.microsoft.com/office/drawing/2014/main" id="{21BCD185-C635-5759-C3C4-2AEC5512F1EF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59">
                <a:extLst>
                  <a:ext uri="{FF2B5EF4-FFF2-40B4-BE49-F238E27FC236}">
                    <a16:creationId xmlns:a16="http://schemas.microsoft.com/office/drawing/2014/main" id="{3EB8DF9D-E2F4-5AE7-B13D-8C3855830844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60">
                <a:extLst>
                  <a:ext uri="{FF2B5EF4-FFF2-40B4-BE49-F238E27FC236}">
                    <a16:creationId xmlns:a16="http://schemas.microsoft.com/office/drawing/2014/main" id="{1A78A0F8-6E19-4942-D9A0-B37FB94FB59B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61">
                <a:extLst>
                  <a:ext uri="{FF2B5EF4-FFF2-40B4-BE49-F238E27FC236}">
                    <a16:creationId xmlns:a16="http://schemas.microsoft.com/office/drawing/2014/main" id="{DE7649D3-B7E2-07E1-C27F-9460852D59AA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62">
                <a:extLst>
                  <a:ext uri="{FF2B5EF4-FFF2-40B4-BE49-F238E27FC236}">
                    <a16:creationId xmlns:a16="http://schemas.microsoft.com/office/drawing/2014/main" id="{B656D5BB-662F-26C8-76AF-AA1EC032EC8D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255">
                <a:extLst>
                  <a:ext uri="{FF2B5EF4-FFF2-40B4-BE49-F238E27FC236}">
                    <a16:creationId xmlns:a16="http://schemas.microsoft.com/office/drawing/2014/main" id="{FC3B207D-04FB-680C-4E89-C6E1928E60B0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256">
                <a:extLst>
                  <a:ext uri="{FF2B5EF4-FFF2-40B4-BE49-F238E27FC236}">
                    <a16:creationId xmlns:a16="http://schemas.microsoft.com/office/drawing/2014/main" id="{35178EF9-F958-8242-0366-0003E74376BE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257">
                <a:extLst>
                  <a:ext uri="{FF2B5EF4-FFF2-40B4-BE49-F238E27FC236}">
                    <a16:creationId xmlns:a16="http://schemas.microsoft.com/office/drawing/2014/main" id="{E579039E-CE33-BBF3-2E90-CC72FAC1A438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258">
                <a:extLst>
                  <a:ext uri="{FF2B5EF4-FFF2-40B4-BE49-F238E27FC236}">
                    <a16:creationId xmlns:a16="http://schemas.microsoft.com/office/drawing/2014/main" id="{CF0A8266-45B8-D908-B63E-7015B2198552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259">
                <a:extLst>
                  <a:ext uri="{FF2B5EF4-FFF2-40B4-BE49-F238E27FC236}">
                    <a16:creationId xmlns:a16="http://schemas.microsoft.com/office/drawing/2014/main" id="{CAE75D0E-8965-AF9B-A3E5-0CDE137977FE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Rectangle 262">
                <a:extLst>
                  <a:ext uri="{FF2B5EF4-FFF2-40B4-BE49-F238E27FC236}">
                    <a16:creationId xmlns:a16="http://schemas.microsoft.com/office/drawing/2014/main" id="{EDC1A586-C636-66FE-AB9A-8949D0402D00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1218260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49F1B73A-9718-26EE-F842-C4757F40711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3C2DA8D3-8A3F-0633-7634-97A8C4C1FA82}"/>
                </a:ext>
              </a:extLst>
            </p:cNvPr>
            <p:cNvSpPr/>
            <p:nvPr/>
          </p:nvSpPr>
          <p:spPr>
            <a:xfrm rot="16200000">
              <a:off x="9838194" y="5298871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1" name="TextBox 263">
            <a:extLst>
              <a:ext uri="{FF2B5EF4-FFF2-40B4-BE49-F238E27FC236}">
                <a16:creationId xmlns:a16="http://schemas.microsoft.com/office/drawing/2014/main" id="{680862C8-F90A-FC17-E042-1EE37C8BA001}"/>
              </a:ext>
            </a:extLst>
          </p:cNvPr>
          <p:cNvSpPr txBox="1"/>
          <p:nvPr/>
        </p:nvSpPr>
        <p:spPr>
          <a:xfrm>
            <a:off x="3727566" y="1809470"/>
            <a:ext cx="2098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Par constante</a:t>
            </a:r>
          </a:p>
        </p:txBody>
      </p: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C659C293-C84F-90CF-69BD-2C3D6E41F898}"/>
              </a:ext>
            </a:extLst>
          </p:cNvPr>
          <p:cNvGrpSpPr/>
          <p:nvPr/>
        </p:nvGrpSpPr>
        <p:grpSpPr>
          <a:xfrm>
            <a:off x="2685602" y="3714253"/>
            <a:ext cx="2485236" cy="2691232"/>
            <a:chOff x="6193631" y="1528132"/>
            <a:chExt cx="3542806" cy="3836461"/>
          </a:xfrm>
        </p:grpSpPr>
        <p:grpSp>
          <p:nvGrpSpPr>
            <p:cNvPr id="43" name="Group 260">
              <a:extLst>
                <a:ext uri="{FF2B5EF4-FFF2-40B4-BE49-F238E27FC236}">
                  <a16:creationId xmlns:a16="http://schemas.microsoft.com/office/drawing/2014/main" id="{69684D0B-0E30-409A-FA98-42CBFBA1ED4B}"/>
                </a:ext>
              </a:extLst>
            </p:cNvPr>
            <p:cNvGrpSpPr/>
            <p:nvPr/>
          </p:nvGrpSpPr>
          <p:grpSpPr>
            <a:xfrm>
              <a:off x="6193631" y="1528132"/>
              <a:ext cx="3280370" cy="3801737"/>
              <a:chOff x="9520039" y="2708940"/>
              <a:chExt cx="1980603" cy="2299478"/>
            </a:xfrm>
          </p:grpSpPr>
          <p:sp>
            <p:nvSpPr>
              <p:cNvPr id="44" name="Freeform: Shape 15">
                <a:extLst>
                  <a:ext uri="{FF2B5EF4-FFF2-40B4-BE49-F238E27FC236}">
                    <a16:creationId xmlns:a16="http://schemas.microsoft.com/office/drawing/2014/main" id="{87D2D3B8-7610-48F1-0018-A2F15D859E38}"/>
                  </a:ext>
                </a:extLst>
              </p:cNvPr>
              <p:cNvSpPr/>
              <p:nvPr/>
            </p:nvSpPr>
            <p:spPr>
              <a:xfrm flipV="1">
                <a:off x="10114210" y="3831843"/>
                <a:ext cx="12700" cy="53724"/>
              </a:xfrm>
              <a:custGeom>
                <a:avLst/>
                <a:gdLst>
                  <a:gd name="connsiteX0" fmla="*/ 50 w 12700"/>
                  <a:gd name="connsiteY0" fmla="*/ 53 h 53724"/>
                  <a:gd name="connsiteX1" fmla="*/ 50 w 12700"/>
                  <a:gd name="connsiteY1" fmla="*/ 53777 h 53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3724">
                    <a:moveTo>
                      <a:pt x="50" y="53"/>
                    </a:moveTo>
                    <a:lnTo>
                      <a:pt x="50" y="53777"/>
                    </a:lnTo>
                  </a:path>
                </a:pathLst>
              </a:custGeom>
              <a:noFill/>
              <a:ln w="252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16">
                <a:extLst>
                  <a:ext uri="{FF2B5EF4-FFF2-40B4-BE49-F238E27FC236}">
                    <a16:creationId xmlns:a16="http://schemas.microsoft.com/office/drawing/2014/main" id="{07F21303-81B4-2ACF-35B8-889EC95F177D}"/>
                  </a:ext>
                </a:extLst>
              </p:cNvPr>
              <p:cNvSpPr/>
              <p:nvPr/>
            </p:nvSpPr>
            <p:spPr>
              <a:xfrm flipV="1">
                <a:off x="10681493" y="2900593"/>
                <a:ext cx="53826" cy="1916223"/>
              </a:xfrm>
              <a:custGeom>
                <a:avLst/>
                <a:gdLst>
                  <a:gd name="connsiteX0" fmla="*/ 50 w 53826"/>
                  <a:gd name="connsiteY0" fmla="*/ 53 h 1916223"/>
                  <a:gd name="connsiteX1" fmla="*/ 53876 w 53826"/>
                  <a:gd name="connsiteY1" fmla="*/ 53 h 1916223"/>
                  <a:gd name="connsiteX2" fmla="*/ 50 w 53826"/>
                  <a:gd name="connsiteY2" fmla="*/ 479108 h 1916223"/>
                  <a:gd name="connsiteX3" fmla="*/ 53876 w 53826"/>
                  <a:gd name="connsiteY3" fmla="*/ 479108 h 1916223"/>
                  <a:gd name="connsiteX4" fmla="*/ 50 w 53826"/>
                  <a:gd name="connsiteY4" fmla="*/ 1437220 h 1916223"/>
                  <a:gd name="connsiteX5" fmla="*/ 53876 w 53826"/>
                  <a:gd name="connsiteY5" fmla="*/ 1437220 h 1916223"/>
                  <a:gd name="connsiteX6" fmla="*/ 50 w 53826"/>
                  <a:gd name="connsiteY6" fmla="*/ 1916276 h 1916223"/>
                  <a:gd name="connsiteX7" fmla="*/ 53876 w 53826"/>
                  <a:gd name="connsiteY7" fmla="*/ 1916276 h 191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26" h="1916223">
                    <a:moveTo>
                      <a:pt x="50" y="53"/>
                    </a:moveTo>
                    <a:lnTo>
                      <a:pt x="53876" y="53"/>
                    </a:lnTo>
                    <a:moveTo>
                      <a:pt x="50" y="479108"/>
                    </a:moveTo>
                    <a:lnTo>
                      <a:pt x="53876" y="479108"/>
                    </a:lnTo>
                    <a:moveTo>
                      <a:pt x="50" y="1437220"/>
                    </a:moveTo>
                    <a:lnTo>
                      <a:pt x="53876" y="1437220"/>
                    </a:lnTo>
                    <a:moveTo>
                      <a:pt x="50" y="1916276"/>
                    </a:moveTo>
                    <a:lnTo>
                      <a:pt x="53876" y="1916276"/>
                    </a:lnTo>
                  </a:path>
                </a:pathLst>
              </a:custGeom>
              <a:noFill/>
              <a:ln w="252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17">
                <a:extLst>
                  <a:ext uri="{FF2B5EF4-FFF2-40B4-BE49-F238E27FC236}">
                    <a16:creationId xmlns:a16="http://schemas.microsoft.com/office/drawing/2014/main" id="{BBC96EDE-5113-10A6-1766-F5A5E1D58082}"/>
                  </a:ext>
                </a:extLst>
              </p:cNvPr>
              <p:cNvSpPr/>
              <p:nvPr/>
            </p:nvSpPr>
            <p:spPr>
              <a:xfrm flipV="1">
                <a:off x="9545240" y="3846005"/>
                <a:ext cx="1559271" cy="12687"/>
              </a:xfrm>
              <a:custGeom>
                <a:avLst/>
                <a:gdLst>
                  <a:gd name="connsiteX0" fmla="*/ 50 w 1559271"/>
                  <a:gd name="connsiteY0" fmla="*/ 53 h 12687"/>
                  <a:gd name="connsiteX1" fmla="*/ 1559322 w 1559271"/>
                  <a:gd name="connsiteY1" fmla="*/ 53 h 12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9271" h="12687">
                    <a:moveTo>
                      <a:pt x="50" y="53"/>
                    </a:moveTo>
                    <a:lnTo>
                      <a:pt x="1559322" y="53"/>
                    </a:lnTo>
                  </a:path>
                </a:pathLst>
              </a:custGeom>
              <a:noFill/>
              <a:ln w="504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18">
                <a:extLst>
                  <a:ext uri="{FF2B5EF4-FFF2-40B4-BE49-F238E27FC236}">
                    <a16:creationId xmlns:a16="http://schemas.microsoft.com/office/drawing/2014/main" id="{2E5966E7-868A-3900-9DB2-F748CDE73A99}"/>
                  </a:ext>
                </a:extLst>
              </p:cNvPr>
              <p:cNvSpPr/>
              <p:nvPr/>
            </p:nvSpPr>
            <p:spPr>
              <a:xfrm>
                <a:off x="9520039" y="3838533"/>
                <a:ext cx="40332" cy="40293"/>
              </a:xfrm>
              <a:custGeom>
                <a:avLst/>
                <a:gdLst>
                  <a:gd name="connsiteX0" fmla="*/ 0 w 40332"/>
                  <a:gd name="connsiteY0" fmla="*/ 20171 h 40293"/>
                  <a:gd name="connsiteX1" fmla="*/ 40332 w 40332"/>
                  <a:gd name="connsiteY1" fmla="*/ 40293 h 40293"/>
                  <a:gd name="connsiteX2" fmla="*/ 25202 w 40332"/>
                  <a:gd name="connsiteY2" fmla="*/ 20171 h 40293"/>
                  <a:gd name="connsiteX3" fmla="*/ 40332 w 40332"/>
                  <a:gd name="connsiteY3" fmla="*/ 0 h 4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32" h="40293">
                    <a:moveTo>
                      <a:pt x="0" y="20171"/>
                    </a:moveTo>
                    <a:lnTo>
                      <a:pt x="40332" y="40293"/>
                    </a:lnTo>
                    <a:lnTo>
                      <a:pt x="25202" y="20171"/>
                    </a:lnTo>
                    <a:lnTo>
                      <a:pt x="40332" y="0"/>
                    </a:lnTo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19">
                <a:extLst>
                  <a:ext uri="{FF2B5EF4-FFF2-40B4-BE49-F238E27FC236}">
                    <a16:creationId xmlns:a16="http://schemas.microsoft.com/office/drawing/2014/main" id="{82135883-DD06-C444-148C-8508003848F5}"/>
                  </a:ext>
                </a:extLst>
              </p:cNvPr>
              <p:cNvSpPr/>
              <p:nvPr/>
            </p:nvSpPr>
            <p:spPr>
              <a:xfrm flipV="1">
                <a:off x="10708431" y="2734118"/>
                <a:ext cx="12700" cy="2274300"/>
              </a:xfrm>
              <a:custGeom>
                <a:avLst/>
                <a:gdLst>
                  <a:gd name="connsiteX0" fmla="*/ 50 w 12700"/>
                  <a:gd name="connsiteY0" fmla="*/ 55 h 2274300"/>
                  <a:gd name="connsiteX1" fmla="*/ 50 w 12700"/>
                  <a:gd name="connsiteY1" fmla="*/ 2274356 h 227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74300">
                    <a:moveTo>
                      <a:pt x="50" y="55"/>
                    </a:moveTo>
                    <a:lnTo>
                      <a:pt x="50" y="2274356"/>
                    </a:lnTo>
                  </a:path>
                </a:pathLst>
              </a:custGeom>
              <a:noFill/>
              <a:ln w="504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20">
                <a:extLst>
                  <a:ext uri="{FF2B5EF4-FFF2-40B4-BE49-F238E27FC236}">
                    <a16:creationId xmlns:a16="http://schemas.microsoft.com/office/drawing/2014/main" id="{7C9F6F1B-407F-5845-4DF2-6824709071C9}"/>
                  </a:ext>
                </a:extLst>
              </p:cNvPr>
              <p:cNvSpPr/>
              <p:nvPr/>
            </p:nvSpPr>
            <p:spPr>
              <a:xfrm>
                <a:off x="10688240" y="2708940"/>
                <a:ext cx="40332" cy="40293"/>
              </a:xfrm>
              <a:custGeom>
                <a:avLst/>
                <a:gdLst>
                  <a:gd name="connsiteX0" fmla="*/ 20191 w 40332"/>
                  <a:gd name="connsiteY0" fmla="*/ 0 h 40293"/>
                  <a:gd name="connsiteX1" fmla="*/ 0 w 40332"/>
                  <a:gd name="connsiteY1" fmla="*/ 40293 h 40293"/>
                  <a:gd name="connsiteX2" fmla="*/ 20191 w 40332"/>
                  <a:gd name="connsiteY2" fmla="*/ 25177 h 40293"/>
                  <a:gd name="connsiteX3" fmla="*/ 40332 w 40332"/>
                  <a:gd name="connsiteY3" fmla="*/ 40293 h 4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32" h="40293">
                    <a:moveTo>
                      <a:pt x="20191" y="0"/>
                    </a:moveTo>
                    <a:lnTo>
                      <a:pt x="0" y="40293"/>
                    </a:lnTo>
                    <a:lnTo>
                      <a:pt x="20191" y="25177"/>
                    </a:lnTo>
                    <a:lnTo>
                      <a:pt x="40332" y="40293"/>
                    </a:lnTo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21">
                <a:extLst>
                  <a:ext uri="{FF2B5EF4-FFF2-40B4-BE49-F238E27FC236}">
                    <a16:creationId xmlns:a16="http://schemas.microsoft.com/office/drawing/2014/main" id="{8212D097-1085-2477-A7AF-A500EB245F23}"/>
                  </a:ext>
                </a:extLst>
              </p:cNvPr>
              <p:cNvSpPr/>
              <p:nvPr/>
            </p:nvSpPr>
            <p:spPr>
              <a:xfrm>
                <a:off x="9988851" y="4009006"/>
                <a:ext cx="76993" cy="4956"/>
              </a:xfrm>
              <a:custGeom>
                <a:avLst/>
                <a:gdLst>
                  <a:gd name="connsiteX0" fmla="*/ 72516 w 76993"/>
                  <a:gd name="connsiteY0" fmla="*/ 5114 h 4956"/>
                  <a:gd name="connsiteX1" fmla="*/ 77080 w 76993"/>
                  <a:gd name="connsiteY1" fmla="*/ 2537 h 4956"/>
                  <a:gd name="connsiteX2" fmla="*/ 72516 w 76993"/>
                  <a:gd name="connsiteY2" fmla="*/ 158 h 4956"/>
                  <a:gd name="connsiteX3" fmla="*/ 4452 w 76993"/>
                  <a:gd name="connsiteY3" fmla="*/ 158 h 4956"/>
                  <a:gd name="connsiteX4" fmla="*/ 87 w 76993"/>
                  <a:gd name="connsiteY4" fmla="*/ 2537 h 4956"/>
                  <a:gd name="connsiteX5" fmla="*/ 4452 w 76993"/>
                  <a:gd name="connsiteY5" fmla="*/ 5114 h 4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993" h="4956">
                    <a:moveTo>
                      <a:pt x="72516" y="5114"/>
                    </a:moveTo>
                    <a:cubicBezTo>
                      <a:pt x="74699" y="5114"/>
                      <a:pt x="77080" y="5114"/>
                      <a:pt x="77080" y="2537"/>
                    </a:cubicBezTo>
                    <a:cubicBezTo>
                      <a:pt x="77080" y="158"/>
                      <a:pt x="74699" y="158"/>
                      <a:pt x="72516" y="158"/>
                    </a:cubicBezTo>
                    <a:lnTo>
                      <a:pt x="4452" y="158"/>
                    </a:lnTo>
                    <a:cubicBezTo>
                      <a:pt x="2270" y="158"/>
                      <a:pt x="87" y="158"/>
                      <a:pt x="87" y="2537"/>
                    </a:cubicBezTo>
                    <a:cubicBezTo>
                      <a:pt x="87" y="5114"/>
                      <a:pt x="2270" y="5114"/>
                      <a:pt x="4452" y="511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22">
                <a:extLst>
                  <a:ext uri="{FF2B5EF4-FFF2-40B4-BE49-F238E27FC236}">
                    <a16:creationId xmlns:a16="http://schemas.microsoft.com/office/drawing/2014/main" id="{2D746F06-9494-8DDD-1F9F-78B656970E76}"/>
                  </a:ext>
                </a:extLst>
              </p:cNvPr>
              <p:cNvSpPr/>
              <p:nvPr/>
            </p:nvSpPr>
            <p:spPr>
              <a:xfrm>
                <a:off x="10098044" y="3930020"/>
                <a:ext cx="48617" cy="62248"/>
              </a:xfrm>
              <a:custGeom>
                <a:avLst/>
                <a:gdLst>
                  <a:gd name="connsiteX0" fmla="*/ 29266 w 48617"/>
                  <a:gd name="connsiteY0" fmla="*/ 36234 h 62248"/>
                  <a:gd name="connsiteX1" fmla="*/ 39585 w 48617"/>
                  <a:gd name="connsiteY1" fmla="*/ 60222 h 62248"/>
                  <a:gd name="connsiteX2" fmla="*/ 44347 w 48617"/>
                  <a:gd name="connsiteY2" fmla="*/ 62204 h 62248"/>
                  <a:gd name="connsiteX3" fmla="*/ 46133 w 48617"/>
                  <a:gd name="connsiteY3" fmla="*/ 62204 h 62248"/>
                  <a:gd name="connsiteX4" fmla="*/ 48713 w 48617"/>
                  <a:gd name="connsiteY4" fmla="*/ 61213 h 62248"/>
                  <a:gd name="connsiteX5" fmla="*/ 48117 w 48617"/>
                  <a:gd name="connsiteY5" fmla="*/ 60420 h 62248"/>
                  <a:gd name="connsiteX6" fmla="*/ 45935 w 48617"/>
                  <a:gd name="connsiteY6" fmla="*/ 56653 h 62248"/>
                  <a:gd name="connsiteX7" fmla="*/ 24305 w 48617"/>
                  <a:gd name="connsiteY7" fmla="*/ 5705 h 62248"/>
                  <a:gd name="connsiteX8" fmla="*/ 12597 w 48617"/>
                  <a:gd name="connsiteY8" fmla="*/ 154 h 62248"/>
                  <a:gd name="connsiteX9" fmla="*/ 10414 w 48617"/>
                  <a:gd name="connsiteY9" fmla="*/ 1343 h 62248"/>
                  <a:gd name="connsiteX10" fmla="*/ 11605 w 48617"/>
                  <a:gd name="connsiteY10" fmla="*/ 2731 h 62248"/>
                  <a:gd name="connsiteX11" fmla="*/ 17360 w 48617"/>
                  <a:gd name="connsiteY11" fmla="*/ 8282 h 62248"/>
                  <a:gd name="connsiteX12" fmla="*/ 27877 w 48617"/>
                  <a:gd name="connsiteY12" fmla="*/ 32864 h 62248"/>
                  <a:gd name="connsiteX13" fmla="*/ 1882 w 48617"/>
                  <a:gd name="connsiteY13" fmla="*/ 56455 h 62248"/>
                  <a:gd name="connsiteX14" fmla="*/ 96 w 48617"/>
                  <a:gd name="connsiteY14" fmla="*/ 59429 h 62248"/>
                  <a:gd name="connsiteX15" fmla="*/ 3072 w 48617"/>
                  <a:gd name="connsiteY15" fmla="*/ 62403 h 62248"/>
                  <a:gd name="connsiteX16" fmla="*/ 6049 w 48617"/>
                  <a:gd name="connsiteY16" fmla="*/ 61015 h 62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617" h="62248">
                    <a:moveTo>
                      <a:pt x="29266" y="36234"/>
                    </a:moveTo>
                    <a:cubicBezTo>
                      <a:pt x="33632" y="46147"/>
                      <a:pt x="38592" y="59032"/>
                      <a:pt x="39585" y="60222"/>
                    </a:cubicBezTo>
                    <a:cubicBezTo>
                      <a:pt x="41371" y="62204"/>
                      <a:pt x="42958" y="62204"/>
                      <a:pt x="44347" y="62204"/>
                    </a:cubicBezTo>
                    <a:lnTo>
                      <a:pt x="46133" y="62204"/>
                    </a:lnTo>
                    <a:cubicBezTo>
                      <a:pt x="47721" y="62204"/>
                      <a:pt x="48713" y="62204"/>
                      <a:pt x="48713" y="61213"/>
                    </a:cubicBezTo>
                    <a:cubicBezTo>
                      <a:pt x="48713" y="60817"/>
                      <a:pt x="48316" y="60618"/>
                      <a:pt x="48117" y="60420"/>
                    </a:cubicBezTo>
                    <a:cubicBezTo>
                      <a:pt x="47125" y="59429"/>
                      <a:pt x="46332" y="57446"/>
                      <a:pt x="45935" y="56653"/>
                    </a:cubicBezTo>
                    <a:lnTo>
                      <a:pt x="24305" y="5705"/>
                    </a:lnTo>
                    <a:cubicBezTo>
                      <a:pt x="23710" y="4119"/>
                      <a:pt x="21924" y="154"/>
                      <a:pt x="12597" y="154"/>
                    </a:cubicBezTo>
                    <a:cubicBezTo>
                      <a:pt x="11605" y="154"/>
                      <a:pt x="10414" y="154"/>
                      <a:pt x="10414" y="1343"/>
                    </a:cubicBezTo>
                    <a:cubicBezTo>
                      <a:pt x="10414" y="2533"/>
                      <a:pt x="11208" y="2533"/>
                      <a:pt x="11605" y="2731"/>
                    </a:cubicBezTo>
                    <a:cubicBezTo>
                      <a:pt x="13589" y="2929"/>
                      <a:pt x="15177" y="3128"/>
                      <a:pt x="17360" y="8282"/>
                    </a:cubicBezTo>
                    <a:lnTo>
                      <a:pt x="27877" y="32864"/>
                    </a:lnTo>
                    <a:lnTo>
                      <a:pt x="1882" y="56455"/>
                    </a:lnTo>
                    <a:cubicBezTo>
                      <a:pt x="691" y="57248"/>
                      <a:pt x="96" y="58041"/>
                      <a:pt x="96" y="59429"/>
                    </a:cubicBezTo>
                    <a:cubicBezTo>
                      <a:pt x="96" y="61610"/>
                      <a:pt x="1882" y="62403"/>
                      <a:pt x="3072" y="62403"/>
                    </a:cubicBezTo>
                    <a:cubicBezTo>
                      <a:pt x="4858" y="62403"/>
                      <a:pt x="5850" y="61411"/>
                      <a:pt x="6049" y="6101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2" name="Freeform: Shape 23">
                <a:extLst>
                  <a:ext uri="{FF2B5EF4-FFF2-40B4-BE49-F238E27FC236}">
                    <a16:creationId xmlns:a16="http://schemas.microsoft.com/office/drawing/2014/main" id="{7B56500F-E16B-9124-C7B0-8A461647484B}"/>
                  </a:ext>
                </a:extLst>
              </p:cNvPr>
              <p:cNvSpPr/>
              <p:nvPr/>
            </p:nvSpPr>
            <p:spPr>
              <a:xfrm>
                <a:off x="10157026" y="3975913"/>
                <a:ext cx="66079" cy="28547"/>
              </a:xfrm>
              <a:custGeom>
                <a:avLst/>
                <a:gdLst>
                  <a:gd name="connsiteX0" fmla="*/ 28278 w 66079"/>
                  <a:gd name="connsiteY0" fmla="*/ 22557 h 28547"/>
                  <a:gd name="connsiteX1" fmla="*/ 27485 w 66079"/>
                  <a:gd name="connsiteY1" fmla="*/ 26521 h 28547"/>
                  <a:gd name="connsiteX2" fmla="*/ 29866 w 66079"/>
                  <a:gd name="connsiteY2" fmla="*/ 28702 h 28547"/>
                  <a:gd name="connsiteX3" fmla="*/ 32843 w 66079"/>
                  <a:gd name="connsiteY3" fmla="*/ 26720 h 28547"/>
                  <a:gd name="connsiteX4" fmla="*/ 34033 w 66079"/>
                  <a:gd name="connsiteY4" fmla="*/ 21764 h 28547"/>
                  <a:gd name="connsiteX5" fmla="*/ 36216 w 66079"/>
                  <a:gd name="connsiteY5" fmla="*/ 12843 h 28547"/>
                  <a:gd name="connsiteX6" fmla="*/ 49313 w 66079"/>
                  <a:gd name="connsiteY6" fmla="*/ 2336 h 28547"/>
                  <a:gd name="connsiteX7" fmla="*/ 53877 w 66079"/>
                  <a:gd name="connsiteY7" fmla="*/ 6895 h 28547"/>
                  <a:gd name="connsiteX8" fmla="*/ 49710 w 66079"/>
                  <a:gd name="connsiteY8" fmla="*/ 20574 h 28547"/>
                  <a:gd name="connsiteX9" fmla="*/ 49114 w 66079"/>
                  <a:gd name="connsiteY9" fmla="*/ 23349 h 28547"/>
                  <a:gd name="connsiteX10" fmla="*/ 55861 w 66079"/>
                  <a:gd name="connsiteY10" fmla="*/ 28702 h 28547"/>
                  <a:gd name="connsiteX11" fmla="*/ 66180 w 66079"/>
                  <a:gd name="connsiteY11" fmla="*/ 18988 h 28547"/>
                  <a:gd name="connsiteX12" fmla="*/ 64791 w 66079"/>
                  <a:gd name="connsiteY12" fmla="*/ 18195 h 28547"/>
                  <a:gd name="connsiteX13" fmla="*/ 63402 w 66079"/>
                  <a:gd name="connsiteY13" fmla="*/ 19583 h 28547"/>
                  <a:gd name="connsiteX14" fmla="*/ 56258 w 66079"/>
                  <a:gd name="connsiteY14" fmla="*/ 26720 h 28547"/>
                  <a:gd name="connsiteX15" fmla="*/ 54274 w 66079"/>
                  <a:gd name="connsiteY15" fmla="*/ 24341 h 28547"/>
                  <a:gd name="connsiteX16" fmla="*/ 55068 w 66079"/>
                  <a:gd name="connsiteY16" fmla="*/ 20971 h 28547"/>
                  <a:gd name="connsiteX17" fmla="*/ 59036 w 66079"/>
                  <a:gd name="connsiteY17" fmla="*/ 7688 h 28547"/>
                  <a:gd name="connsiteX18" fmla="*/ 49710 w 66079"/>
                  <a:gd name="connsiteY18" fmla="*/ 155 h 28547"/>
                  <a:gd name="connsiteX19" fmla="*/ 37208 w 66079"/>
                  <a:gd name="connsiteY19" fmla="*/ 7094 h 28547"/>
                  <a:gd name="connsiteX20" fmla="*/ 27882 w 66079"/>
                  <a:gd name="connsiteY20" fmla="*/ 155 h 28547"/>
                  <a:gd name="connsiteX21" fmla="*/ 15777 w 66079"/>
                  <a:gd name="connsiteY21" fmla="*/ 6499 h 28547"/>
                  <a:gd name="connsiteX22" fmla="*/ 8236 w 66079"/>
                  <a:gd name="connsiteY22" fmla="*/ 155 h 28547"/>
                  <a:gd name="connsiteX23" fmla="*/ 100 w 66079"/>
                  <a:gd name="connsiteY23" fmla="*/ 10067 h 28547"/>
                  <a:gd name="connsiteX24" fmla="*/ 1489 w 66079"/>
                  <a:gd name="connsiteY24" fmla="*/ 10860 h 28547"/>
                  <a:gd name="connsiteX25" fmla="*/ 2878 w 66079"/>
                  <a:gd name="connsiteY25" fmla="*/ 9671 h 28547"/>
                  <a:gd name="connsiteX26" fmla="*/ 7839 w 66079"/>
                  <a:gd name="connsiteY26" fmla="*/ 2336 h 28547"/>
                  <a:gd name="connsiteX27" fmla="*/ 10419 w 66079"/>
                  <a:gd name="connsiteY27" fmla="*/ 5706 h 28547"/>
                  <a:gd name="connsiteX28" fmla="*/ 9427 w 66079"/>
                  <a:gd name="connsiteY28" fmla="*/ 10662 h 28547"/>
                  <a:gd name="connsiteX29" fmla="*/ 8038 w 66079"/>
                  <a:gd name="connsiteY29" fmla="*/ 16411 h 28547"/>
                  <a:gd name="connsiteX30" fmla="*/ 6649 w 66079"/>
                  <a:gd name="connsiteY30" fmla="*/ 21962 h 28547"/>
                  <a:gd name="connsiteX31" fmla="*/ 5657 w 66079"/>
                  <a:gd name="connsiteY31" fmla="*/ 26521 h 28547"/>
                  <a:gd name="connsiteX32" fmla="*/ 7839 w 66079"/>
                  <a:gd name="connsiteY32" fmla="*/ 28702 h 28547"/>
                  <a:gd name="connsiteX33" fmla="*/ 11014 w 66079"/>
                  <a:gd name="connsiteY33" fmla="*/ 26720 h 28547"/>
                  <a:gd name="connsiteX34" fmla="*/ 12205 w 66079"/>
                  <a:gd name="connsiteY34" fmla="*/ 21764 h 28547"/>
                  <a:gd name="connsiteX35" fmla="*/ 13197 w 66079"/>
                  <a:gd name="connsiteY35" fmla="*/ 17402 h 28547"/>
                  <a:gd name="connsiteX36" fmla="*/ 14189 w 66079"/>
                  <a:gd name="connsiteY36" fmla="*/ 13239 h 28547"/>
                  <a:gd name="connsiteX37" fmla="*/ 19746 w 66079"/>
                  <a:gd name="connsiteY37" fmla="*/ 5706 h 28547"/>
                  <a:gd name="connsiteX38" fmla="*/ 27485 w 66079"/>
                  <a:gd name="connsiteY38" fmla="*/ 2336 h 28547"/>
                  <a:gd name="connsiteX39" fmla="*/ 32049 w 66079"/>
                  <a:gd name="connsiteY39" fmla="*/ 6895 h 28547"/>
                  <a:gd name="connsiteX40" fmla="*/ 30858 w 66079"/>
                  <a:gd name="connsiteY40" fmla="*/ 12843 h 2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6079" h="28547">
                    <a:moveTo>
                      <a:pt x="28278" y="22557"/>
                    </a:moveTo>
                    <a:cubicBezTo>
                      <a:pt x="28080" y="23944"/>
                      <a:pt x="27485" y="26125"/>
                      <a:pt x="27485" y="26521"/>
                    </a:cubicBezTo>
                    <a:cubicBezTo>
                      <a:pt x="27485" y="27909"/>
                      <a:pt x="28675" y="28702"/>
                      <a:pt x="29866" y="28702"/>
                    </a:cubicBezTo>
                    <a:cubicBezTo>
                      <a:pt x="30660" y="28702"/>
                      <a:pt x="32049" y="28306"/>
                      <a:pt x="32843" y="26720"/>
                    </a:cubicBezTo>
                    <a:cubicBezTo>
                      <a:pt x="32843" y="26323"/>
                      <a:pt x="33636" y="23349"/>
                      <a:pt x="34033" y="21764"/>
                    </a:cubicBezTo>
                    <a:cubicBezTo>
                      <a:pt x="36216" y="13239"/>
                      <a:pt x="36216" y="13239"/>
                      <a:pt x="36216" y="12843"/>
                    </a:cubicBezTo>
                    <a:cubicBezTo>
                      <a:pt x="37208" y="11257"/>
                      <a:pt x="41574" y="2336"/>
                      <a:pt x="49313" y="2336"/>
                    </a:cubicBezTo>
                    <a:cubicBezTo>
                      <a:pt x="52488" y="2336"/>
                      <a:pt x="53877" y="4120"/>
                      <a:pt x="53877" y="6895"/>
                    </a:cubicBezTo>
                    <a:cubicBezTo>
                      <a:pt x="53877" y="10464"/>
                      <a:pt x="51099" y="17006"/>
                      <a:pt x="49710" y="20574"/>
                    </a:cubicBezTo>
                    <a:cubicBezTo>
                      <a:pt x="49313" y="21367"/>
                      <a:pt x="49114" y="22160"/>
                      <a:pt x="49114" y="23349"/>
                    </a:cubicBezTo>
                    <a:cubicBezTo>
                      <a:pt x="49114" y="26521"/>
                      <a:pt x="52289" y="28702"/>
                      <a:pt x="55861" y="28702"/>
                    </a:cubicBezTo>
                    <a:cubicBezTo>
                      <a:pt x="62608" y="28702"/>
                      <a:pt x="66180" y="20574"/>
                      <a:pt x="66180" y="18988"/>
                    </a:cubicBezTo>
                    <a:cubicBezTo>
                      <a:pt x="66180" y="18195"/>
                      <a:pt x="64989" y="18195"/>
                      <a:pt x="64791" y="18195"/>
                    </a:cubicBezTo>
                    <a:cubicBezTo>
                      <a:pt x="63799" y="18195"/>
                      <a:pt x="63600" y="18393"/>
                      <a:pt x="63402" y="19583"/>
                    </a:cubicBezTo>
                    <a:cubicBezTo>
                      <a:pt x="62211" y="23349"/>
                      <a:pt x="59235" y="26720"/>
                      <a:pt x="56258" y="26720"/>
                    </a:cubicBezTo>
                    <a:cubicBezTo>
                      <a:pt x="54671" y="26720"/>
                      <a:pt x="54274" y="25728"/>
                      <a:pt x="54274" y="24341"/>
                    </a:cubicBezTo>
                    <a:cubicBezTo>
                      <a:pt x="54274" y="22953"/>
                      <a:pt x="54472" y="22358"/>
                      <a:pt x="55068" y="20971"/>
                    </a:cubicBezTo>
                    <a:cubicBezTo>
                      <a:pt x="56258" y="18393"/>
                      <a:pt x="59036" y="11257"/>
                      <a:pt x="59036" y="7688"/>
                    </a:cubicBezTo>
                    <a:cubicBezTo>
                      <a:pt x="59036" y="3129"/>
                      <a:pt x="55663" y="155"/>
                      <a:pt x="49710" y="155"/>
                    </a:cubicBezTo>
                    <a:cubicBezTo>
                      <a:pt x="43955" y="155"/>
                      <a:pt x="39788" y="3922"/>
                      <a:pt x="37208" y="7094"/>
                    </a:cubicBezTo>
                    <a:cubicBezTo>
                      <a:pt x="36613" y="750"/>
                      <a:pt x="30461" y="155"/>
                      <a:pt x="27882" y="155"/>
                    </a:cubicBezTo>
                    <a:cubicBezTo>
                      <a:pt x="21730" y="155"/>
                      <a:pt x="18158" y="4120"/>
                      <a:pt x="15777" y="6499"/>
                    </a:cubicBezTo>
                    <a:cubicBezTo>
                      <a:pt x="15578" y="948"/>
                      <a:pt x="9824" y="155"/>
                      <a:pt x="8236" y="155"/>
                    </a:cubicBezTo>
                    <a:cubicBezTo>
                      <a:pt x="1886" y="155"/>
                      <a:pt x="100" y="9869"/>
                      <a:pt x="100" y="10067"/>
                    </a:cubicBezTo>
                    <a:cubicBezTo>
                      <a:pt x="100" y="10860"/>
                      <a:pt x="1093" y="10860"/>
                      <a:pt x="1489" y="10860"/>
                    </a:cubicBezTo>
                    <a:cubicBezTo>
                      <a:pt x="2482" y="10860"/>
                      <a:pt x="2680" y="10464"/>
                      <a:pt x="2878" y="9671"/>
                    </a:cubicBezTo>
                    <a:cubicBezTo>
                      <a:pt x="3871" y="6102"/>
                      <a:pt x="5260" y="2336"/>
                      <a:pt x="7839" y="2336"/>
                    </a:cubicBezTo>
                    <a:cubicBezTo>
                      <a:pt x="10022" y="2336"/>
                      <a:pt x="10419" y="4318"/>
                      <a:pt x="10419" y="5706"/>
                    </a:cubicBezTo>
                    <a:cubicBezTo>
                      <a:pt x="10419" y="6697"/>
                      <a:pt x="9824" y="9076"/>
                      <a:pt x="9427" y="10662"/>
                    </a:cubicBezTo>
                    <a:cubicBezTo>
                      <a:pt x="9030" y="12446"/>
                      <a:pt x="8435" y="15023"/>
                      <a:pt x="8038" y="16411"/>
                    </a:cubicBezTo>
                    <a:lnTo>
                      <a:pt x="6649" y="21962"/>
                    </a:lnTo>
                    <a:cubicBezTo>
                      <a:pt x="6252" y="23548"/>
                      <a:pt x="5657" y="26323"/>
                      <a:pt x="5657" y="26521"/>
                    </a:cubicBezTo>
                    <a:cubicBezTo>
                      <a:pt x="5657" y="27909"/>
                      <a:pt x="6649" y="28702"/>
                      <a:pt x="7839" y="28702"/>
                    </a:cubicBezTo>
                    <a:cubicBezTo>
                      <a:pt x="8832" y="28702"/>
                      <a:pt x="10221" y="28306"/>
                      <a:pt x="11014" y="26720"/>
                    </a:cubicBezTo>
                    <a:cubicBezTo>
                      <a:pt x="11014" y="26323"/>
                      <a:pt x="11808" y="23349"/>
                      <a:pt x="12205" y="21764"/>
                    </a:cubicBezTo>
                    <a:cubicBezTo>
                      <a:pt x="12403" y="20772"/>
                      <a:pt x="12999" y="17997"/>
                      <a:pt x="13197" y="17402"/>
                    </a:cubicBezTo>
                    <a:cubicBezTo>
                      <a:pt x="13594" y="16014"/>
                      <a:pt x="13991" y="14627"/>
                      <a:pt x="14189" y="13239"/>
                    </a:cubicBezTo>
                    <a:cubicBezTo>
                      <a:pt x="14388" y="13041"/>
                      <a:pt x="16769" y="8283"/>
                      <a:pt x="19746" y="5706"/>
                    </a:cubicBezTo>
                    <a:cubicBezTo>
                      <a:pt x="20738" y="4715"/>
                      <a:pt x="23516" y="2336"/>
                      <a:pt x="27485" y="2336"/>
                    </a:cubicBezTo>
                    <a:cubicBezTo>
                      <a:pt x="30660" y="2336"/>
                      <a:pt x="32049" y="4120"/>
                      <a:pt x="32049" y="6895"/>
                    </a:cubicBezTo>
                    <a:cubicBezTo>
                      <a:pt x="32049" y="8283"/>
                      <a:pt x="31255" y="10860"/>
                      <a:pt x="30858" y="1284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3" name="Freeform: Shape 24">
                <a:extLst>
                  <a:ext uri="{FF2B5EF4-FFF2-40B4-BE49-F238E27FC236}">
                    <a16:creationId xmlns:a16="http://schemas.microsoft.com/office/drawing/2014/main" id="{7CDEBD56-A4E8-3247-73C7-B1E89C1760A2}"/>
                  </a:ext>
                </a:extLst>
              </p:cNvPr>
              <p:cNvSpPr/>
              <p:nvPr/>
            </p:nvSpPr>
            <p:spPr>
              <a:xfrm flipV="1">
                <a:off x="10091489" y="4001878"/>
                <a:ext cx="143470" cy="12687"/>
              </a:xfrm>
              <a:custGeom>
                <a:avLst/>
                <a:gdLst>
                  <a:gd name="connsiteX0" fmla="*/ 96 w 143470"/>
                  <a:gd name="connsiteY0" fmla="*/ 156 h 12687"/>
                  <a:gd name="connsiteX1" fmla="*/ 143566 w 143470"/>
                  <a:gd name="connsiteY1" fmla="*/ 156 h 12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470" h="12687">
                    <a:moveTo>
                      <a:pt x="96" y="156"/>
                    </a:moveTo>
                    <a:lnTo>
                      <a:pt x="143566" y="156"/>
                    </a:lnTo>
                  </a:path>
                </a:pathLst>
              </a:custGeom>
              <a:noFill/>
              <a:ln w="503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1" name="Freeform: Shape 25">
                <a:extLst>
                  <a:ext uri="{FF2B5EF4-FFF2-40B4-BE49-F238E27FC236}">
                    <a16:creationId xmlns:a16="http://schemas.microsoft.com/office/drawing/2014/main" id="{F0DBAE1C-6A87-DE6F-E155-49BB2EF19218}"/>
                  </a:ext>
                </a:extLst>
              </p:cNvPr>
              <p:cNvSpPr/>
              <p:nvPr/>
            </p:nvSpPr>
            <p:spPr>
              <a:xfrm>
                <a:off x="10108350" y="4026053"/>
                <a:ext cx="57546" cy="60266"/>
              </a:xfrm>
              <a:custGeom>
                <a:avLst/>
                <a:gdLst>
                  <a:gd name="connsiteX0" fmla="*/ 30259 w 57546"/>
                  <a:gd name="connsiteY0" fmla="*/ 7496 h 60266"/>
                  <a:gd name="connsiteX1" fmla="*/ 39586 w 57546"/>
                  <a:gd name="connsiteY1" fmla="*/ 3333 h 60266"/>
                  <a:gd name="connsiteX2" fmla="*/ 43157 w 57546"/>
                  <a:gd name="connsiteY2" fmla="*/ 1351 h 60266"/>
                  <a:gd name="connsiteX3" fmla="*/ 41570 w 57546"/>
                  <a:gd name="connsiteY3" fmla="*/ 161 h 60266"/>
                  <a:gd name="connsiteX4" fmla="*/ 35021 w 57546"/>
                  <a:gd name="connsiteY4" fmla="*/ 360 h 60266"/>
                  <a:gd name="connsiteX5" fmla="*/ 28076 w 57546"/>
                  <a:gd name="connsiteY5" fmla="*/ 558 h 60266"/>
                  <a:gd name="connsiteX6" fmla="*/ 21925 w 57546"/>
                  <a:gd name="connsiteY6" fmla="*/ 360 h 60266"/>
                  <a:gd name="connsiteX7" fmla="*/ 16170 w 57546"/>
                  <a:gd name="connsiteY7" fmla="*/ 161 h 60266"/>
                  <a:gd name="connsiteX8" fmla="*/ 14384 w 57546"/>
                  <a:gd name="connsiteY8" fmla="*/ 2144 h 60266"/>
                  <a:gd name="connsiteX9" fmla="*/ 17162 w 57546"/>
                  <a:gd name="connsiteY9" fmla="*/ 3333 h 60266"/>
                  <a:gd name="connsiteX10" fmla="*/ 20536 w 57546"/>
                  <a:gd name="connsiteY10" fmla="*/ 3532 h 60266"/>
                  <a:gd name="connsiteX11" fmla="*/ 22520 w 57546"/>
                  <a:gd name="connsiteY11" fmla="*/ 4721 h 60266"/>
                  <a:gd name="connsiteX12" fmla="*/ 22123 w 57546"/>
                  <a:gd name="connsiteY12" fmla="*/ 6704 h 60266"/>
                  <a:gd name="connsiteX13" fmla="*/ 10415 w 57546"/>
                  <a:gd name="connsiteY13" fmla="*/ 53489 h 60266"/>
                  <a:gd name="connsiteX14" fmla="*/ 2676 w 57546"/>
                  <a:gd name="connsiteY14" fmla="*/ 57256 h 60266"/>
                  <a:gd name="connsiteX15" fmla="*/ 96 w 57546"/>
                  <a:gd name="connsiteY15" fmla="*/ 59040 h 60266"/>
                  <a:gd name="connsiteX16" fmla="*/ 2676 w 57546"/>
                  <a:gd name="connsiteY16" fmla="*/ 60428 h 60266"/>
                  <a:gd name="connsiteX17" fmla="*/ 47126 w 57546"/>
                  <a:gd name="connsiteY17" fmla="*/ 60428 h 60266"/>
                  <a:gd name="connsiteX18" fmla="*/ 50103 w 57546"/>
                  <a:gd name="connsiteY18" fmla="*/ 58643 h 60266"/>
                  <a:gd name="connsiteX19" fmla="*/ 57643 w 57546"/>
                  <a:gd name="connsiteY19" fmla="*/ 38423 h 60266"/>
                  <a:gd name="connsiteX20" fmla="*/ 56056 w 57546"/>
                  <a:gd name="connsiteY20" fmla="*/ 37233 h 60266"/>
                  <a:gd name="connsiteX21" fmla="*/ 54270 w 57546"/>
                  <a:gd name="connsiteY21" fmla="*/ 39017 h 60266"/>
                  <a:gd name="connsiteX22" fmla="*/ 30854 w 57546"/>
                  <a:gd name="connsiteY22" fmla="*/ 57256 h 60266"/>
                  <a:gd name="connsiteX23" fmla="*/ 20932 w 57546"/>
                  <a:gd name="connsiteY23" fmla="*/ 57256 h 60266"/>
                  <a:gd name="connsiteX24" fmla="*/ 18154 w 57546"/>
                  <a:gd name="connsiteY24" fmla="*/ 56463 h 60266"/>
                  <a:gd name="connsiteX25" fmla="*/ 18551 w 57546"/>
                  <a:gd name="connsiteY25" fmla="*/ 54480 h 60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546" h="60266">
                    <a:moveTo>
                      <a:pt x="30259" y="7496"/>
                    </a:moveTo>
                    <a:cubicBezTo>
                      <a:pt x="31053" y="4325"/>
                      <a:pt x="31450" y="3333"/>
                      <a:pt x="39586" y="3333"/>
                    </a:cubicBezTo>
                    <a:cubicBezTo>
                      <a:pt x="42165" y="3333"/>
                      <a:pt x="43157" y="3333"/>
                      <a:pt x="43157" y="1351"/>
                    </a:cubicBezTo>
                    <a:cubicBezTo>
                      <a:pt x="43157" y="1351"/>
                      <a:pt x="42959" y="161"/>
                      <a:pt x="41570" y="161"/>
                    </a:cubicBezTo>
                    <a:cubicBezTo>
                      <a:pt x="39586" y="161"/>
                      <a:pt x="37204" y="360"/>
                      <a:pt x="35021" y="360"/>
                    </a:cubicBezTo>
                    <a:cubicBezTo>
                      <a:pt x="32839" y="558"/>
                      <a:pt x="30259" y="558"/>
                      <a:pt x="28076" y="558"/>
                    </a:cubicBezTo>
                    <a:cubicBezTo>
                      <a:pt x="26092" y="558"/>
                      <a:pt x="23711" y="360"/>
                      <a:pt x="21925" y="360"/>
                    </a:cubicBezTo>
                    <a:cubicBezTo>
                      <a:pt x="20139" y="360"/>
                      <a:pt x="17956" y="161"/>
                      <a:pt x="16170" y="161"/>
                    </a:cubicBezTo>
                    <a:cubicBezTo>
                      <a:pt x="15575" y="161"/>
                      <a:pt x="14384" y="161"/>
                      <a:pt x="14384" y="2144"/>
                    </a:cubicBezTo>
                    <a:cubicBezTo>
                      <a:pt x="14384" y="3333"/>
                      <a:pt x="15376" y="3333"/>
                      <a:pt x="17162" y="3333"/>
                    </a:cubicBezTo>
                    <a:cubicBezTo>
                      <a:pt x="17162" y="3333"/>
                      <a:pt x="18948" y="3333"/>
                      <a:pt x="20536" y="3532"/>
                    </a:cubicBezTo>
                    <a:cubicBezTo>
                      <a:pt x="22321" y="3730"/>
                      <a:pt x="22520" y="3928"/>
                      <a:pt x="22520" y="4721"/>
                    </a:cubicBezTo>
                    <a:cubicBezTo>
                      <a:pt x="22520" y="4919"/>
                      <a:pt x="22520" y="5316"/>
                      <a:pt x="22123" y="6704"/>
                    </a:cubicBezTo>
                    <a:lnTo>
                      <a:pt x="10415" y="53489"/>
                    </a:lnTo>
                    <a:cubicBezTo>
                      <a:pt x="9621" y="56463"/>
                      <a:pt x="9423" y="57256"/>
                      <a:pt x="2676" y="57256"/>
                    </a:cubicBezTo>
                    <a:cubicBezTo>
                      <a:pt x="1089" y="57256"/>
                      <a:pt x="96" y="57256"/>
                      <a:pt x="96" y="59040"/>
                    </a:cubicBezTo>
                    <a:cubicBezTo>
                      <a:pt x="96" y="60428"/>
                      <a:pt x="1089" y="60428"/>
                      <a:pt x="2676" y="60428"/>
                    </a:cubicBezTo>
                    <a:lnTo>
                      <a:pt x="47126" y="60428"/>
                    </a:lnTo>
                    <a:cubicBezTo>
                      <a:pt x="49309" y="60428"/>
                      <a:pt x="49309" y="60428"/>
                      <a:pt x="50103" y="58643"/>
                    </a:cubicBezTo>
                    <a:cubicBezTo>
                      <a:pt x="50896" y="56264"/>
                      <a:pt x="57643" y="39215"/>
                      <a:pt x="57643" y="38423"/>
                    </a:cubicBezTo>
                    <a:cubicBezTo>
                      <a:pt x="57643" y="38224"/>
                      <a:pt x="57445" y="37233"/>
                      <a:pt x="56056" y="37233"/>
                    </a:cubicBezTo>
                    <a:cubicBezTo>
                      <a:pt x="55064" y="37233"/>
                      <a:pt x="54865" y="37630"/>
                      <a:pt x="54270" y="39017"/>
                    </a:cubicBezTo>
                    <a:cubicBezTo>
                      <a:pt x="50896" y="47542"/>
                      <a:pt x="47126" y="57256"/>
                      <a:pt x="30854" y="57256"/>
                    </a:cubicBezTo>
                    <a:lnTo>
                      <a:pt x="20932" y="57256"/>
                    </a:lnTo>
                    <a:cubicBezTo>
                      <a:pt x="18154" y="57256"/>
                      <a:pt x="18154" y="57256"/>
                      <a:pt x="18154" y="56463"/>
                    </a:cubicBezTo>
                    <a:cubicBezTo>
                      <a:pt x="18154" y="56264"/>
                      <a:pt x="18154" y="55868"/>
                      <a:pt x="18551" y="5448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2" name="Freeform: Shape 26">
                <a:extLst>
                  <a:ext uri="{FF2B5EF4-FFF2-40B4-BE49-F238E27FC236}">
                    <a16:creationId xmlns:a16="http://schemas.microsoft.com/office/drawing/2014/main" id="{92C6570C-A1BB-5206-10CE-DB57F1064666}"/>
                  </a:ext>
                </a:extLst>
              </p:cNvPr>
              <p:cNvSpPr/>
              <p:nvPr/>
            </p:nvSpPr>
            <p:spPr>
              <a:xfrm>
                <a:off x="10177884" y="4055966"/>
                <a:ext cx="36710" cy="44306"/>
              </a:xfrm>
              <a:custGeom>
                <a:avLst/>
                <a:gdLst>
                  <a:gd name="connsiteX0" fmla="*/ 35424 w 36710"/>
                  <a:gd name="connsiteY0" fmla="*/ 2441 h 44306"/>
                  <a:gd name="connsiteX1" fmla="*/ 35622 w 36710"/>
                  <a:gd name="connsiteY1" fmla="*/ 1252 h 44306"/>
                  <a:gd name="connsiteX2" fmla="*/ 33638 w 36710"/>
                  <a:gd name="connsiteY2" fmla="*/ 261 h 44306"/>
                  <a:gd name="connsiteX3" fmla="*/ 25899 w 36710"/>
                  <a:gd name="connsiteY3" fmla="*/ 657 h 44306"/>
                  <a:gd name="connsiteX4" fmla="*/ 24311 w 36710"/>
                  <a:gd name="connsiteY4" fmla="*/ 1054 h 44306"/>
                  <a:gd name="connsiteX5" fmla="*/ 23914 w 36710"/>
                  <a:gd name="connsiteY5" fmla="*/ 2640 h 44306"/>
                  <a:gd name="connsiteX6" fmla="*/ 25700 w 36710"/>
                  <a:gd name="connsiteY6" fmla="*/ 3631 h 44306"/>
                  <a:gd name="connsiteX7" fmla="*/ 27883 w 36710"/>
                  <a:gd name="connsiteY7" fmla="*/ 3829 h 44306"/>
                  <a:gd name="connsiteX8" fmla="*/ 29272 w 36710"/>
                  <a:gd name="connsiteY8" fmla="*/ 4622 h 44306"/>
                  <a:gd name="connsiteX9" fmla="*/ 28478 w 36710"/>
                  <a:gd name="connsiteY9" fmla="*/ 7992 h 44306"/>
                  <a:gd name="connsiteX10" fmla="*/ 25502 w 36710"/>
                  <a:gd name="connsiteY10" fmla="*/ 19887 h 44306"/>
                  <a:gd name="connsiteX11" fmla="*/ 17961 w 36710"/>
                  <a:gd name="connsiteY11" fmla="*/ 15922 h 44306"/>
                  <a:gd name="connsiteX12" fmla="*/ 102 w 36710"/>
                  <a:gd name="connsiteY12" fmla="*/ 33566 h 44306"/>
                  <a:gd name="connsiteX13" fmla="*/ 11214 w 36710"/>
                  <a:gd name="connsiteY13" fmla="*/ 44469 h 44306"/>
                  <a:gd name="connsiteX14" fmla="*/ 21136 w 36710"/>
                  <a:gd name="connsiteY14" fmla="*/ 40108 h 44306"/>
                  <a:gd name="connsiteX15" fmla="*/ 28677 w 36710"/>
                  <a:gd name="connsiteY15" fmla="*/ 44469 h 44306"/>
                  <a:gd name="connsiteX16" fmla="*/ 34233 w 36710"/>
                  <a:gd name="connsiteY16" fmla="*/ 41099 h 44306"/>
                  <a:gd name="connsiteX17" fmla="*/ 36813 w 36710"/>
                  <a:gd name="connsiteY17" fmla="*/ 34755 h 44306"/>
                  <a:gd name="connsiteX18" fmla="*/ 35424 w 36710"/>
                  <a:gd name="connsiteY18" fmla="*/ 33962 h 44306"/>
                  <a:gd name="connsiteX19" fmla="*/ 33836 w 36710"/>
                  <a:gd name="connsiteY19" fmla="*/ 35350 h 44306"/>
                  <a:gd name="connsiteX20" fmla="*/ 28875 w 36710"/>
                  <a:gd name="connsiteY20" fmla="*/ 42487 h 44306"/>
                  <a:gd name="connsiteX21" fmla="*/ 26296 w 36710"/>
                  <a:gd name="connsiteY21" fmla="*/ 39117 h 44306"/>
                  <a:gd name="connsiteX22" fmla="*/ 26693 w 36710"/>
                  <a:gd name="connsiteY22" fmla="*/ 37134 h 44306"/>
                  <a:gd name="connsiteX23" fmla="*/ 21533 w 36710"/>
                  <a:gd name="connsiteY23" fmla="*/ 35548 h 44306"/>
                  <a:gd name="connsiteX24" fmla="*/ 20144 w 36710"/>
                  <a:gd name="connsiteY24" fmla="*/ 37729 h 44306"/>
                  <a:gd name="connsiteX25" fmla="*/ 11413 w 36710"/>
                  <a:gd name="connsiteY25" fmla="*/ 42487 h 44306"/>
                  <a:gd name="connsiteX26" fmla="*/ 5857 w 36710"/>
                  <a:gd name="connsiteY26" fmla="*/ 35945 h 44306"/>
                  <a:gd name="connsiteX27" fmla="*/ 9627 w 36710"/>
                  <a:gd name="connsiteY27" fmla="*/ 23257 h 44306"/>
                  <a:gd name="connsiteX28" fmla="*/ 17961 w 36710"/>
                  <a:gd name="connsiteY28" fmla="*/ 18103 h 44306"/>
                  <a:gd name="connsiteX29" fmla="*/ 24510 w 36710"/>
                  <a:gd name="connsiteY29" fmla="*/ 23654 h 4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10" h="44306">
                    <a:moveTo>
                      <a:pt x="35424" y="2441"/>
                    </a:moveTo>
                    <a:cubicBezTo>
                      <a:pt x="35622" y="1649"/>
                      <a:pt x="35622" y="1450"/>
                      <a:pt x="35622" y="1252"/>
                    </a:cubicBezTo>
                    <a:cubicBezTo>
                      <a:pt x="35622" y="63"/>
                      <a:pt x="34630" y="63"/>
                      <a:pt x="33638" y="261"/>
                    </a:cubicBezTo>
                    <a:lnTo>
                      <a:pt x="25899" y="657"/>
                    </a:lnTo>
                    <a:cubicBezTo>
                      <a:pt x="24708" y="856"/>
                      <a:pt x="24708" y="856"/>
                      <a:pt x="24311" y="1054"/>
                    </a:cubicBezTo>
                    <a:cubicBezTo>
                      <a:pt x="24113" y="1450"/>
                      <a:pt x="23914" y="2243"/>
                      <a:pt x="23914" y="2640"/>
                    </a:cubicBezTo>
                    <a:cubicBezTo>
                      <a:pt x="23914" y="3631"/>
                      <a:pt x="24907" y="3631"/>
                      <a:pt x="25700" y="3631"/>
                    </a:cubicBezTo>
                    <a:cubicBezTo>
                      <a:pt x="25899" y="3631"/>
                      <a:pt x="27089" y="3631"/>
                      <a:pt x="27883" y="3829"/>
                    </a:cubicBezTo>
                    <a:cubicBezTo>
                      <a:pt x="29074" y="3829"/>
                      <a:pt x="29272" y="4027"/>
                      <a:pt x="29272" y="4622"/>
                    </a:cubicBezTo>
                    <a:cubicBezTo>
                      <a:pt x="29272" y="4820"/>
                      <a:pt x="28677" y="6803"/>
                      <a:pt x="28478" y="7992"/>
                    </a:cubicBezTo>
                    <a:lnTo>
                      <a:pt x="25502" y="19887"/>
                    </a:lnTo>
                    <a:cubicBezTo>
                      <a:pt x="24311" y="18103"/>
                      <a:pt x="21930" y="15922"/>
                      <a:pt x="17961" y="15922"/>
                    </a:cubicBezTo>
                    <a:cubicBezTo>
                      <a:pt x="9032" y="15922"/>
                      <a:pt x="102" y="24645"/>
                      <a:pt x="102" y="33566"/>
                    </a:cubicBezTo>
                    <a:cubicBezTo>
                      <a:pt x="102" y="40108"/>
                      <a:pt x="4864" y="44469"/>
                      <a:pt x="11214" y="44469"/>
                    </a:cubicBezTo>
                    <a:cubicBezTo>
                      <a:pt x="16374" y="44469"/>
                      <a:pt x="20343" y="40901"/>
                      <a:pt x="21136" y="40108"/>
                    </a:cubicBezTo>
                    <a:cubicBezTo>
                      <a:pt x="22327" y="43280"/>
                      <a:pt x="25700" y="44469"/>
                      <a:pt x="28677" y="44469"/>
                    </a:cubicBezTo>
                    <a:cubicBezTo>
                      <a:pt x="31257" y="44469"/>
                      <a:pt x="32844" y="43081"/>
                      <a:pt x="34233" y="41099"/>
                    </a:cubicBezTo>
                    <a:cubicBezTo>
                      <a:pt x="35821" y="38522"/>
                      <a:pt x="36813" y="35152"/>
                      <a:pt x="36813" y="34755"/>
                    </a:cubicBezTo>
                    <a:cubicBezTo>
                      <a:pt x="36813" y="33962"/>
                      <a:pt x="35622" y="33962"/>
                      <a:pt x="35424" y="33962"/>
                    </a:cubicBezTo>
                    <a:cubicBezTo>
                      <a:pt x="34233" y="33962"/>
                      <a:pt x="34233" y="34359"/>
                      <a:pt x="33836" y="35350"/>
                    </a:cubicBezTo>
                    <a:cubicBezTo>
                      <a:pt x="32646" y="39910"/>
                      <a:pt x="31058" y="42487"/>
                      <a:pt x="28875" y="42487"/>
                    </a:cubicBezTo>
                    <a:cubicBezTo>
                      <a:pt x="27089" y="42487"/>
                      <a:pt x="26296" y="41099"/>
                      <a:pt x="26296" y="39117"/>
                    </a:cubicBezTo>
                    <a:cubicBezTo>
                      <a:pt x="26296" y="38324"/>
                      <a:pt x="26494" y="37729"/>
                      <a:pt x="26693" y="37134"/>
                    </a:cubicBezTo>
                    <a:close/>
                    <a:moveTo>
                      <a:pt x="21533" y="35548"/>
                    </a:moveTo>
                    <a:cubicBezTo>
                      <a:pt x="21335" y="36341"/>
                      <a:pt x="21335" y="36539"/>
                      <a:pt x="20144" y="37729"/>
                    </a:cubicBezTo>
                    <a:cubicBezTo>
                      <a:pt x="17763" y="40504"/>
                      <a:pt x="14588" y="42487"/>
                      <a:pt x="11413" y="42487"/>
                    </a:cubicBezTo>
                    <a:cubicBezTo>
                      <a:pt x="9230" y="42487"/>
                      <a:pt x="5857" y="41297"/>
                      <a:pt x="5857" y="35945"/>
                    </a:cubicBezTo>
                    <a:cubicBezTo>
                      <a:pt x="5857" y="33169"/>
                      <a:pt x="7444" y="26429"/>
                      <a:pt x="9627" y="23257"/>
                    </a:cubicBezTo>
                    <a:cubicBezTo>
                      <a:pt x="12008" y="19689"/>
                      <a:pt x="15183" y="18103"/>
                      <a:pt x="17961" y="18103"/>
                    </a:cubicBezTo>
                    <a:cubicBezTo>
                      <a:pt x="20739" y="18103"/>
                      <a:pt x="23518" y="19887"/>
                      <a:pt x="24510" y="2365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5" name="Freeform: Shape 27">
                <a:extLst>
                  <a:ext uri="{FF2B5EF4-FFF2-40B4-BE49-F238E27FC236}">
                    <a16:creationId xmlns:a16="http://schemas.microsoft.com/office/drawing/2014/main" id="{0FB4DCE4-89E8-FDC1-765D-99C949CB13E3}"/>
                  </a:ext>
                </a:extLst>
              </p:cNvPr>
              <p:cNvSpPr/>
              <p:nvPr/>
            </p:nvSpPr>
            <p:spPr>
              <a:xfrm flipV="1">
                <a:off x="9916169" y="3092196"/>
                <a:ext cx="1584473" cy="1533018"/>
              </a:xfrm>
              <a:custGeom>
                <a:avLst/>
                <a:gdLst>
                  <a:gd name="connsiteX0" fmla="*/ 1584524 w 1584473"/>
                  <a:gd name="connsiteY0" fmla="*/ 766562 h 1533018"/>
                  <a:gd name="connsiteX1" fmla="*/ 792312 w 1584473"/>
                  <a:gd name="connsiteY1" fmla="*/ 1533071 h 1533018"/>
                  <a:gd name="connsiteX2" fmla="*/ 50 w 1584473"/>
                  <a:gd name="connsiteY2" fmla="*/ 766562 h 1533018"/>
                  <a:gd name="connsiteX3" fmla="*/ 792312 w 1584473"/>
                  <a:gd name="connsiteY3" fmla="*/ 53 h 1533018"/>
                  <a:gd name="connsiteX4" fmla="*/ 1584524 w 1584473"/>
                  <a:gd name="connsiteY4" fmla="*/ 766562 h 153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73" h="1533018">
                    <a:moveTo>
                      <a:pt x="1584524" y="766562"/>
                    </a:moveTo>
                    <a:cubicBezTo>
                      <a:pt x="1584524" y="1189911"/>
                      <a:pt x="1229817" y="1533071"/>
                      <a:pt x="792312" y="1533071"/>
                    </a:cubicBezTo>
                    <a:cubicBezTo>
                      <a:pt x="354757" y="1533071"/>
                      <a:pt x="50" y="1189911"/>
                      <a:pt x="50" y="766562"/>
                    </a:cubicBezTo>
                    <a:cubicBezTo>
                      <a:pt x="50" y="343262"/>
                      <a:pt x="354757" y="53"/>
                      <a:pt x="792312" y="53"/>
                    </a:cubicBezTo>
                    <a:cubicBezTo>
                      <a:pt x="1229817" y="53"/>
                      <a:pt x="1584524" y="343262"/>
                      <a:pt x="1584524" y="766562"/>
                    </a:cubicBezTo>
                    <a:close/>
                  </a:path>
                </a:pathLst>
              </a:custGeom>
              <a:noFill/>
              <a:ln w="504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6" name="Freeform: Shape 28">
                <a:extLst>
                  <a:ext uri="{FF2B5EF4-FFF2-40B4-BE49-F238E27FC236}">
                    <a16:creationId xmlns:a16="http://schemas.microsoft.com/office/drawing/2014/main" id="{3AA51BAD-6A47-E5AA-A6F2-8773B90F5151}"/>
                  </a:ext>
                </a:extLst>
              </p:cNvPr>
              <p:cNvSpPr/>
              <p:nvPr/>
            </p:nvSpPr>
            <p:spPr>
              <a:xfrm flipV="1">
                <a:off x="9945885" y="3627503"/>
                <a:ext cx="168324" cy="230755"/>
              </a:xfrm>
              <a:custGeom>
                <a:avLst/>
                <a:gdLst>
                  <a:gd name="connsiteX0" fmla="*/ 50 w 168324"/>
                  <a:gd name="connsiteY0" fmla="*/ 230790 h 230755"/>
                  <a:gd name="connsiteX1" fmla="*/ 7045 w 168324"/>
                  <a:gd name="connsiteY1" fmla="*/ 225338 h 230755"/>
                  <a:gd name="connsiteX2" fmla="*/ 14090 w 168324"/>
                  <a:gd name="connsiteY2" fmla="*/ 219787 h 230755"/>
                  <a:gd name="connsiteX3" fmla="*/ 21085 w 168324"/>
                  <a:gd name="connsiteY3" fmla="*/ 214187 h 230755"/>
                  <a:gd name="connsiteX4" fmla="*/ 28080 w 168324"/>
                  <a:gd name="connsiteY4" fmla="*/ 208438 h 230755"/>
                  <a:gd name="connsiteX5" fmla="*/ 35124 w 168324"/>
                  <a:gd name="connsiteY5" fmla="*/ 202639 h 230755"/>
                  <a:gd name="connsiteX6" fmla="*/ 42119 w 168324"/>
                  <a:gd name="connsiteY6" fmla="*/ 196692 h 230755"/>
                  <a:gd name="connsiteX7" fmla="*/ 49164 w 168324"/>
                  <a:gd name="connsiteY7" fmla="*/ 190596 h 230755"/>
                  <a:gd name="connsiteX8" fmla="*/ 56159 w 168324"/>
                  <a:gd name="connsiteY8" fmla="*/ 184401 h 230755"/>
                  <a:gd name="connsiteX9" fmla="*/ 63154 w 168324"/>
                  <a:gd name="connsiteY9" fmla="*/ 178057 h 230755"/>
                  <a:gd name="connsiteX10" fmla="*/ 70198 w 168324"/>
                  <a:gd name="connsiteY10" fmla="*/ 171565 h 230755"/>
                  <a:gd name="connsiteX11" fmla="*/ 77193 w 168324"/>
                  <a:gd name="connsiteY11" fmla="*/ 164824 h 230755"/>
                  <a:gd name="connsiteX12" fmla="*/ 84238 w 168324"/>
                  <a:gd name="connsiteY12" fmla="*/ 157935 h 230755"/>
                  <a:gd name="connsiteX13" fmla="*/ 91232 w 168324"/>
                  <a:gd name="connsiteY13" fmla="*/ 150749 h 230755"/>
                  <a:gd name="connsiteX14" fmla="*/ 98227 w 168324"/>
                  <a:gd name="connsiteY14" fmla="*/ 143315 h 230755"/>
                  <a:gd name="connsiteX15" fmla="*/ 105272 w 168324"/>
                  <a:gd name="connsiteY15" fmla="*/ 135583 h 230755"/>
                  <a:gd name="connsiteX16" fmla="*/ 112267 w 168324"/>
                  <a:gd name="connsiteY16" fmla="*/ 127455 h 230755"/>
                  <a:gd name="connsiteX17" fmla="*/ 119311 w 168324"/>
                  <a:gd name="connsiteY17" fmla="*/ 118832 h 230755"/>
                  <a:gd name="connsiteX18" fmla="*/ 126306 w 168324"/>
                  <a:gd name="connsiteY18" fmla="*/ 109663 h 230755"/>
                  <a:gd name="connsiteX19" fmla="*/ 133301 w 168324"/>
                  <a:gd name="connsiteY19" fmla="*/ 99800 h 230755"/>
                  <a:gd name="connsiteX20" fmla="*/ 140346 w 168324"/>
                  <a:gd name="connsiteY20" fmla="*/ 88947 h 230755"/>
                  <a:gd name="connsiteX21" fmla="*/ 147341 w 168324"/>
                  <a:gd name="connsiteY21" fmla="*/ 76755 h 230755"/>
                  <a:gd name="connsiteX22" fmla="*/ 154385 w 168324"/>
                  <a:gd name="connsiteY22" fmla="*/ 62431 h 230755"/>
                  <a:gd name="connsiteX23" fmla="*/ 161380 w 168324"/>
                  <a:gd name="connsiteY23" fmla="*/ 43896 h 230755"/>
                  <a:gd name="connsiteX24" fmla="*/ 168375 w 168324"/>
                  <a:gd name="connsiteY24" fmla="*/ 34 h 230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8324" h="230755">
                    <a:moveTo>
                      <a:pt x="50" y="230790"/>
                    </a:moveTo>
                    <a:lnTo>
                      <a:pt x="7045" y="225338"/>
                    </a:lnTo>
                    <a:lnTo>
                      <a:pt x="14090" y="219787"/>
                    </a:lnTo>
                    <a:lnTo>
                      <a:pt x="21085" y="214187"/>
                    </a:lnTo>
                    <a:lnTo>
                      <a:pt x="28080" y="208438"/>
                    </a:lnTo>
                    <a:lnTo>
                      <a:pt x="35124" y="202639"/>
                    </a:lnTo>
                    <a:lnTo>
                      <a:pt x="42119" y="196692"/>
                    </a:lnTo>
                    <a:lnTo>
                      <a:pt x="49164" y="190596"/>
                    </a:lnTo>
                    <a:lnTo>
                      <a:pt x="56159" y="184401"/>
                    </a:lnTo>
                    <a:lnTo>
                      <a:pt x="63154" y="178057"/>
                    </a:lnTo>
                    <a:lnTo>
                      <a:pt x="70198" y="171565"/>
                    </a:lnTo>
                    <a:lnTo>
                      <a:pt x="77193" y="164824"/>
                    </a:lnTo>
                    <a:lnTo>
                      <a:pt x="84238" y="157935"/>
                    </a:lnTo>
                    <a:lnTo>
                      <a:pt x="91232" y="150749"/>
                    </a:lnTo>
                    <a:lnTo>
                      <a:pt x="98227" y="143315"/>
                    </a:lnTo>
                    <a:lnTo>
                      <a:pt x="105272" y="135583"/>
                    </a:lnTo>
                    <a:lnTo>
                      <a:pt x="112267" y="127455"/>
                    </a:lnTo>
                    <a:lnTo>
                      <a:pt x="119311" y="118832"/>
                    </a:lnTo>
                    <a:lnTo>
                      <a:pt x="126306" y="109663"/>
                    </a:lnTo>
                    <a:lnTo>
                      <a:pt x="133301" y="99800"/>
                    </a:lnTo>
                    <a:lnTo>
                      <a:pt x="140346" y="88947"/>
                    </a:lnTo>
                    <a:lnTo>
                      <a:pt x="147341" y="76755"/>
                    </a:lnTo>
                    <a:lnTo>
                      <a:pt x="154385" y="62431"/>
                    </a:lnTo>
                    <a:lnTo>
                      <a:pt x="161380" y="43896"/>
                    </a:lnTo>
                    <a:lnTo>
                      <a:pt x="168375" y="3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7" name="Freeform: Shape 29">
                <a:extLst>
                  <a:ext uri="{FF2B5EF4-FFF2-40B4-BE49-F238E27FC236}">
                    <a16:creationId xmlns:a16="http://schemas.microsoft.com/office/drawing/2014/main" id="{1A37C8D3-8B50-D00B-9B35-4B1E72B01C66}"/>
                  </a:ext>
                </a:extLst>
              </p:cNvPr>
              <p:cNvSpPr/>
              <p:nvPr/>
            </p:nvSpPr>
            <p:spPr>
              <a:xfrm>
                <a:off x="9551738" y="3673027"/>
                <a:ext cx="33337" cy="84650"/>
              </a:xfrm>
              <a:custGeom>
                <a:avLst/>
                <a:gdLst>
                  <a:gd name="connsiteX0" fmla="*/ 32200 w 33337"/>
                  <a:gd name="connsiteY0" fmla="*/ 4695 h 84650"/>
                  <a:gd name="connsiteX1" fmla="*/ 27636 w 33337"/>
                  <a:gd name="connsiteY1" fmla="*/ 135 h 84650"/>
                  <a:gd name="connsiteX2" fmla="*/ 20889 w 33337"/>
                  <a:gd name="connsiteY2" fmla="*/ 6876 h 84650"/>
                  <a:gd name="connsiteX3" fmla="*/ 25651 w 33337"/>
                  <a:gd name="connsiteY3" fmla="*/ 11435 h 84650"/>
                  <a:gd name="connsiteX4" fmla="*/ 32200 w 33337"/>
                  <a:gd name="connsiteY4" fmla="*/ 4695 h 84650"/>
                  <a:gd name="connsiteX5" fmla="*/ 22675 w 33337"/>
                  <a:gd name="connsiteY5" fmla="*/ 52075 h 84650"/>
                  <a:gd name="connsiteX6" fmla="*/ 25453 w 33337"/>
                  <a:gd name="connsiteY6" fmla="*/ 44740 h 84650"/>
                  <a:gd name="connsiteX7" fmla="*/ 27040 w 33337"/>
                  <a:gd name="connsiteY7" fmla="*/ 38000 h 84650"/>
                  <a:gd name="connsiteX8" fmla="*/ 16722 w 33337"/>
                  <a:gd name="connsiteY8" fmla="*/ 27691 h 84650"/>
                  <a:gd name="connsiteX9" fmla="*/ 53 w 33337"/>
                  <a:gd name="connsiteY9" fmla="*/ 47119 h 84650"/>
                  <a:gd name="connsiteX10" fmla="*/ 1640 w 33337"/>
                  <a:gd name="connsiteY10" fmla="*/ 48309 h 84650"/>
                  <a:gd name="connsiteX11" fmla="*/ 3625 w 33337"/>
                  <a:gd name="connsiteY11" fmla="*/ 46128 h 84650"/>
                  <a:gd name="connsiteX12" fmla="*/ 16325 w 33337"/>
                  <a:gd name="connsiteY12" fmla="*/ 30467 h 84650"/>
                  <a:gd name="connsiteX13" fmla="*/ 19500 w 33337"/>
                  <a:gd name="connsiteY13" fmla="*/ 34630 h 84650"/>
                  <a:gd name="connsiteX14" fmla="*/ 18111 w 33337"/>
                  <a:gd name="connsiteY14" fmla="*/ 41172 h 84650"/>
                  <a:gd name="connsiteX15" fmla="*/ 9379 w 33337"/>
                  <a:gd name="connsiteY15" fmla="*/ 64366 h 84650"/>
                  <a:gd name="connsiteX16" fmla="*/ 6601 w 33337"/>
                  <a:gd name="connsiteY16" fmla="*/ 74477 h 84650"/>
                  <a:gd name="connsiteX17" fmla="*/ 16920 w 33337"/>
                  <a:gd name="connsiteY17" fmla="*/ 84786 h 84650"/>
                  <a:gd name="connsiteX18" fmla="*/ 33390 w 33337"/>
                  <a:gd name="connsiteY18" fmla="*/ 65358 h 84650"/>
                  <a:gd name="connsiteX19" fmla="*/ 31803 w 33337"/>
                  <a:gd name="connsiteY19" fmla="*/ 64168 h 84650"/>
                  <a:gd name="connsiteX20" fmla="*/ 30017 w 33337"/>
                  <a:gd name="connsiteY20" fmla="*/ 66349 h 84650"/>
                  <a:gd name="connsiteX21" fmla="*/ 17118 w 33337"/>
                  <a:gd name="connsiteY21" fmla="*/ 82010 h 84650"/>
                  <a:gd name="connsiteX22" fmla="*/ 14142 w 33337"/>
                  <a:gd name="connsiteY22" fmla="*/ 77847 h 84650"/>
                  <a:gd name="connsiteX23" fmla="*/ 17714 w 33337"/>
                  <a:gd name="connsiteY23" fmla="*/ 65358 h 8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37" h="84650">
                    <a:moveTo>
                      <a:pt x="32200" y="4695"/>
                    </a:moveTo>
                    <a:cubicBezTo>
                      <a:pt x="32200" y="2118"/>
                      <a:pt x="30414" y="135"/>
                      <a:pt x="27636" y="135"/>
                    </a:cubicBezTo>
                    <a:cubicBezTo>
                      <a:pt x="24262" y="135"/>
                      <a:pt x="20889" y="3506"/>
                      <a:pt x="20889" y="6876"/>
                    </a:cubicBezTo>
                    <a:cubicBezTo>
                      <a:pt x="20889" y="9255"/>
                      <a:pt x="22476" y="11435"/>
                      <a:pt x="25651" y="11435"/>
                    </a:cubicBezTo>
                    <a:cubicBezTo>
                      <a:pt x="28429" y="11435"/>
                      <a:pt x="32200" y="8462"/>
                      <a:pt x="32200" y="4695"/>
                    </a:cubicBezTo>
                    <a:close/>
                    <a:moveTo>
                      <a:pt x="22675" y="52075"/>
                    </a:moveTo>
                    <a:cubicBezTo>
                      <a:pt x="24262" y="48309"/>
                      <a:pt x="24262" y="48110"/>
                      <a:pt x="25453" y="44740"/>
                    </a:cubicBezTo>
                    <a:cubicBezTo>
                      <a:pt x="26445" y="42163"/>
                      <a:pt x="27040" y="40379"/>
                      <a:pt x="27040" y="38000"/>
                    </a:cubicBezTo>
                    <a:cubicBezTo>
                      <a:pt x="27040" y="32449"/>
                      <a:pt x="23072" y="27691"/>
                      <a:pt x="16722" y="27691"/>
                    </a:cubicBezTo>
                    <a:cubicBezTo>
                      <a:pt x="5014" y="27691"/>
                      <a:pt x="53" y="45930"/>
                      <a:pt x="53" y="47119"/>
                    </a:cubicBezTo>
                    <a:cubicBezTo>
                      <a:pt x="53" y="48309"/>
                      <a:pt x="1442" y="48309"/>
                      <a:pt x="1640" y="48309"/>
                    </a:cubicBezTo>
                    <a:cubicBezTo>
                      <a:pt x="2831" y="48309"/>
                      <a:pt x="3029" y="48110"/>
                      <a:pt x="3625" y="46128"/>
                    </a:cubicBezTo>
                    <a:cubicBezTo>
                      <a:pt x="6998" y="34233"/>
                      <a:pt x="12158" y="30467"/>
                      <a:pt x="16325" y="30467"/>
                    </a:cubicBezTo>
                    <a:cubicBezTo>
                      <a:pt x="17317" y="30467"/>
                      <a:pt x="19500" y="30467"/>
                      <a:pt x="19500" y="34630"/>
                    </a:cubicBezTo>
                    <a:cubicBezTo>
                      <a:pt x="19500" y="37207"/>
                      <a:pt x="18706" y="39784"/>
                      <a:pt x="18111" y="41172"/>
                    </a:cubicBezTo>
                    <a:cubicBezTo>
                      <a:pt x="17118" y="44344"/>
                      <a:pt x="11562" y="59014"/>
                      <a:pt x="9379" y="64366"/>
                    </a:cubicBezTo>
                    <a:cubicBezTo>
                      <a:pt x="8189" y="67737"/>
                      <a:pt x="6601" y="71900"/>
                      <a:pt x="6601" y="74477"/>
                    </a:cubicBezTo>
                    <a:cubicBezTo>
                      <a:pt x="6601" y="80424"/>
                      <a:pt x="10768" y="84786"/>
                      <a:pt x="16920" y="84786"/>
                    </a:cubicBezTo>
                    <a:cubicBezTo>
                      <a:pt x="28826" y="84786"/>
                      <a:pt x="33390" y="66547"/>
                      <a:pt x="33390" y="65358"/>
                    </a:cubicBezTo>
                    <a:cubicBezTo>
                      <a:pt x="33390" y="64168"/>
                      <a:pt x="32200" y="64168"/>
                      <a:pt x="31803" y="64168"/>
                    </a:cubicBezTo>
                    <a:cubicBezTo>
                      <a:pt x="30612" y="64168"/>
                      <a:pt x="30612" y="64565"/>
                      <a:pt x="30017" y="66349"/>
                    </a:cubicBezTo>
                    <a:cubicBezTo>
                      <a:pt x="27636" y="74279"/>
                      <a:pt x="23667" y="82010"/>
                      <a:pt x="17118" y="82010"/>
                    </a:cubicBezTo>
                    <a:cubicBezTo>
                      <a:pt x="14936" y="82010"/>
                      <a:pt x="14142" y="80821"/>
                      <a:pt x="14142" y="77847"/>
                    </a:cubicBezTo>
                    <a:cubicBezTo>
                      <a:pt x="14142" y="74675"/>
                      <a:pt x="14936" y="72891"/>
                      <a:pt x="17714" y="6535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8" name="Freeform: Shape 30">
                <a:extLst>
                  <a:ext uri="{FF2B5EF4-FFF2-40B4-BE49-F238E27FC236}">
                    <a16:creationId xmlns:a16="http://schemas.microsoft.com/office/drawing/2014/main" id="{309CC767-088D-93FE-0436-F22C9A007444}"/>
                  </a:ext>
                </a:extLst>
              </p:cNvPr>
              <p:cNvSpPr/>
              <p:nvPr/>
            </p:nvSpPr>
            <p:spPr>
              <a:xfrm>
                <a:off x="9596954" y="3713914"/>
                <a:ext cx="45442" cy="62050"/>
              </a:xfrm>
              <a:custGeom>
                <a:avLst/>
                <a:gdLst>
                  <a:gd name="connsiteX0" fmla="*/ 45102 w 45442"/>
                  <a:gd name="connsiteY0" fmla="*/ 2912 h 62050"/>
                  <a:gd name="connsiteX1" fmla="*/ 45498 w 45442"/>
                  <a:gd name="connsiteY1" fmla="*/ 1326 h 62050"/>
                  <a:gd name="connsiteX2" fmla="*/ 44109 w 45442"/>
                  <a:gd name="connsiteY2" fmla="*/ 137 h 62050"/>
                  <a:gd name="connsiteX3" fmla="*/ 32798 w 45442"/>
                  <a:gd name="connsiteY3" fmla="*/ 1128 h 62050"/>
                  <a:gd name="connsiteX4" fmla="*/ 30814 w 45442"/>
                  <a:gd name="connsiteY4" fmla="*/ 3111 h 62050"/>
                  <a:gd name="connsiteX5" fmla="*/ 33195 w 45442"/>
                  <a:gd name="connsiteY5" fmla="*/ 4300 h 62050"/>
                  <a:gd name="connsiteX6" fmla="*/ 37362 w 45442"/>
                  <a:gd name="connsiteY6" fmla="*/ 5688 h 62050"/>
                  <a:gd name="connsiteX7" fmla="*/ 36966 w 45442"/>
                  <a:gd name="connsiteY7" fmla="*/ 7670 h 62050"/>
                  <a:gd name="connsiteX8" fmla="*/ 32005 w 45442"/>
                  <a:gd name="connsiteY8" fmla="*/ 27693 h 62050"/>
                  <a:gd name="connsiteX9" fmla="*/ 22877 w 45442"/>
                  <a:gd name="connsiteY9" fmla="*/ 22538 h 62050"/>
                  <a:gd name="connsiteX10" fmla="*/ 56 w 45442"/>
                  <a:gd name="connsiteY10" fmla="*/ 47715 h 62050"/>
                  <a:gd name="connsiteX11" fmla="*/ 13352 w 45442"/>
                  <a:gd name="connsiteY11" fmla="*/ 62187 h 62050"/>
                  <a:gd name="connsiteX12" fmla="*/ 26052 w 45442"/>
                  <a:gd name="connsiteY12" fmla="*/ 56042 h 62050"/>
                  <a:gd name="connsiteX13" fmla="*/ 34981 w 45442"/>
                  <a:gd name="connsiteY13" fmla="*/ 62187 h 62050"/>
                  <a:gd name="connsiteX14" fmla="*/ 42125 w 45442"/>
                  <a:gd name="connsiteY14" fmla="*/ 57628 h 62050"/>
                  <a:gd name="connsiteX15" fmla="*/ 45102 w 45442"/>
                  <a:gd name="connsiteY15" fmla="*/ 48707 h 62050"/>
                  <a:gd name="connsiteX16" fmla="*/ 43712 w 45442"/>
                  <a:gd name="connsiteY16" fmla="*/ 47715 h 62050"/>
                  <a:gd name="connsiteX17" fmla="*/ 41728 w 45442"/>
                  <a:gd name="connsiteY17" fmla="*/ 50293 h 62050"/>
                  <a:gd name="connsiteX18" fmla="*/ 35378 w 45442"/>
                  <a:gd name="connsiteY18" fmla="*/ 59808 h 62050"/>
                  <a:gd name="connsiteX19" fmla="*/ 32402 w 45442"/>
                  <a:gd name="connsiteY19" fmla="*/ 55447 h 62050"/>
                  <a:gd name="connsiteX20" fmla="*/ 32798 w 45442"/>
                  <a:gd name="connsiteY20" fmla="*/ 51879 h 62050"/>
                  <a:gd name="connsiteX21" fmla="*/ 26250 w 45442"/>
                  <a:gd name="connsiteY21" fmla="*/ 50293 h 62050"/>
                  <a:gd name="connsiteX22" fmla="*/ 21884 w 45442"/>
                  <a:gd name="connsiteY22" fmla="*/ 56240 h 62050"/>
                  <a:gd name="connsiteX23" fmla="*/ 13748 w 45442"/>
                  <a:gd name="connsiteY23" fmla="*/ 59808 h 62050"/>
                  <a:gd name="connsiteX24" fmla="*/ 7200 w 45442"/>
                  <a:gd name="connsiteY24" fmla="*/ 51284 h 62050"/>
                  <a:gd name="connsiteX25" fmla="*/ 11764 w 45442"/>
                  <a:gd name="connsiteY25" fmla="*/ 33244 h 62050"/>
                  <a:gd name="connsiteX26" fmla="*/ 22877 w 45442"/>
                  <a:gd name="connsiteY26" fmla="*/ 24917 h 62050"/>
                  <a:gd name="connsiteX27" fmla="*/ 30814 w 45442"/>
                  <a:gd name="connsiteY27" fmla="*/ 32649 h 62050"/>
                  <a:gd name="connsiteX28" fmla="*/ 30417 w 45442"/>
                  <a:gd name="connsiteY28" fmla="*/ 33838 h 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442" h="62050">
                    <a:moveTo>
                      <a:pt x="45102" y="2912"/>
                    </a:moveTo>
                    <a:cubicBezTo>
                      <a:pt x="45300" y="2714"/>
                      <a:pt x="45498" y="1525"/>
                      <a:pt x="45498" y="1326"/>
                    </a:cubicBezTo>
                    <a:cubicBezTo>
                      <a:pt x="45498" y="930"/>
                      <a:pt x="45102" y="137"/>
                      <a:pt x="44109" y="137"/>
                    </a:cubicBezTo>
                    <a:cubicBezTo>
                      <a:pt x="42323" y="137"/>
                      <a:pt x="34981" y="930"/>
                      <a:pt x="32798" y="1128"/>
                    </a:cubicBezTo>
                    <a:cubicBezTo>
                      <a:pt x="32005" y="1128"/>
                      <a:pt x="30814" y="1326"/>
                      <a:pt x="30814" y="3111"/>
                    </a:cubicBezTo>
                    <a:cubicBezTo>
                      <a:pt x="30814" y="4300"/>
                      <a:pt x="32005" y="4300"/>
                      <a:pt x="33195" y="4300"/>
                    </a:cubicBezTo>
                    <a:cubicBezTo>
                      <a:pt x="37362" y="4300"/>
                      <a:pt x="37362" y="4895"/>
                      <a:pt x="37362" y="5688"/>
                    </a:cubicBezTo>
                    <a:cubicBezTo>
                      <a:pt x="37362" y="6283"/>
                      <a:pt x="37164" y="6877"/>
                      <a:pt x="36966" y="7670"/>
                    </a:cubicBezTo>
                    <a:lnTo>
                      <a:pt x="32005" y="27693"/>
                    </a:lnTo>
                    <a:cubicBezTo>
                      <a:pt x="30020" y="24719"/>
                      <a:pt x="27044" y="22538"/>
                      <a:pt x="22877" y="22538"/>
                    </a:cubicBezTo>
                    <a:cubicBezTo>
                      <a:pt x="11566" y="22538"/>
                      <a:pt x="56" y="34830"/>
                      <a:pt x="56" y="47715"/>
                    </a:cubicBezTo>
                    <a:cubicBezTo>
                      <a:pt x="56" y="56240"/>
                      <a:pt x="5811" y="62187"/>
                      <a:pt x="13352" y="62187"/>
                    </a:cubicBezTo>
                    <a:cubicBezTo>
                      <a:pt x="18114" y="62187"/>
                      <a:pt x="22480" y="59610"/>
                      <a:pt x="26052" y="56042"/>
                    </a:cubicBezTo>
                    <a:cubicBezTo>
                      <a:pt x="27639" y="61394"/>
                      <a:pt x="32798" y="62187"/>
                      <a:pt x="34981" y="62187"/>
                    </a:cubicBezTo>
                    <a:cubicBezTo>
                      <a:pt x="38156" y="62187"/>
                      <a:pt x="40537" y="60403"/>
                      <a:pt x="42125" y="57628"/>
                    </a:cubicBezTo>
                    <a:cubicBezTo>
                      <a:pt x="43911" y="54257"/>
                      <a:pt x="45102" y="49103"/>
                      <a:pt x="45102" y="48707"/>
                    </a:cubicBezTo>
                    <a:cubicBezTo>
                      <a:pt x="45102" y="47715"/>
                      <a:pt x="43911" y="47715"/>
                      <a:pt x="43712" y="47715"/>
                    </a:cubicBezTo>
                    <a:cubicBezTo>
                      <a:pt x="42522" y="47715"/>
                      <a:pt x="42323" y="47914"/>
                      <a:pt x="41728" y="50293"/>
                    </a:cubicBezTo>
                    <a:cubicBezTo>
                      <a:pt x="40736" y="54654"/>
                      <a:pt x="38950" y="59808"/>
                      <a:pt x="35378" y="59808"/>
                    </a:cubicBezTo>
                    <a:cubicBezTo>
                      <a:pt x="32997" y="59808"/>
                      <a:pt x="32402" y="57826"/>
                      <a:pt x="32402" y="55447"/>
                    </a:cubicBezTo>
                    <a:cubicBezTo>
                      <a:pt x="32402" y="53861"/>
                      <a:pt x="32600" y="53068"/>
                      <a:pt x="32798" y="51879"/>
                    </a:cubicBezTo>
                    <a:close/>
                    <a:moveTo>
                      <a:pt x="26250" y="50293"/>
                    </a:moveTo>
                    <a:cubicBezTo>
                      <a:pt x="25655" y="52870"/>
                      <a:pt x="23670" y="54654"/>
                      <a:pt x="21884" y="56240"/>
                    </a:cubicBezTo>
                    <a:cubicBezTo>
                      <a:pt x="21091" y="57033"/>
                      <a:pt x="17519" y="59808"/>
                      <a:pt x="13748" y="59808"/>
                    </a:cubicBezTo>
                    <a:cubicBezTo>
                      <a:pt x="10375" y="59808"/>
                      <a:pt x="7200" y="57429"/>
                      <a:pt x="7200" y="51284"/>
                    </a:cubicBezTo>
                    <a:cubicBezTo>
                      <a:pt x="7200" y="46526"/>
                      <a:pt x="9780" y="36812"/>
                      <a:pt x="11764" y="33244"/>
                    </a:cubicBezTo>
                    <a:cubicBezTo>
                      <a:pt x="15931" y="26305"/>
                      <a:pt x="20297" y="24917"/>
                      <a:pt x="22877" y="24917"/>
                    </a:cubicBezTo>
                    <a:cubicBezTo>
                      <a:pt x="29028" y="24917"/>
                      <a:pt x="30814" y="31658"/>
                      <a:pt x="30814" y="32649"/>
                    </a:cubicBezTo>
                    <a:cubicBezTo>
                      <a:pt x="30814" y="33045"/>
                      <a:pt x="30616" y="33640"/>
                      <a:pt x="30417" y="3383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9" name="Freeform: Shape 31">
                <a:extLst>
                  <a:ext uri="{FF2B5EF4-FFF2-40B4-BE49-F238E27FC236}">
                    <a16:creationId xmlns:a16="http://schemas.microsoft.com/office/drawing/2014/main" id="{FB0B889A-0D3C-4EC0-1921-0F45805B2745}"/>
                  </a:ext>
                </a:extLst>
              </p:cNvPr>
              <p:cNvSpPr/>
              <p:nvPr/>
            </p:nvSpPr>
            <p:spPr>
              <a:xfrm>
                <a:off x="10756494" y="2753258"/>
                <a:ext cx="33337" cy="84650"/>
              </a:xfrm>
              <a:custGeom>
                <a:avLst/>
                <a:gdLst>
                  <a:gd name="connsiteX0" fmla="*/ 32295 w 33337"/>
                  <a:gd name="connsiteY0" fmla="*/ 4623 h 84650"/>
                  <a:gd name="connsiteX1" fmla="*/ 27731 w 33337"/>
                  <a:gd name="connsiteY1" fmla="*/ 63 h 84650"/>
                  <a:gd name="connsiteX2" fmla="*/ 20984 w 33337"/>
                  <a:gd name="connsiteY2" fmla="*/ 6803 h 84650"/>
                  <a:gd name="connsiteX3" fmla="*/ 25746 w 33337"/>
                  <a:gd name="connsiteY3" fmla="*/ 11363 h 84650"/>
                  <a:gd name="connsiteX4" fmla="*/ 32295 w 33337"/>
                  <a:gd name="connsiteY4" fmla="*/ 4623 h 84650"/>
                  <a:gd name="connsiteX5" fmla="*/ 22770 w 33337"/>
                  <a:gd name="connsiteY5" fmla="*/ 52003 h 84650"/>
                  <a:gd name="connsiteX6" fmla="*/ 25548 w 33337"/>
                  <a:gd name="connsiteY6" fmla="*/ 44668 h 84650"/>
                  <a:gd name="connsiteX7" fmla="*/ 27135 w 33337"/>
                  <a:gd name="connsiteY7" fmla="*/ 37928 h 84650"/>
                  <a:gd name="connsiteX8" fmla="*/ 16816 w 33337"/>
                  <a:gd name="connsiteY8" fmla="*/ 27619 h 84650"/>
                  <a:gd name="connsiteX9" fmla="*/ 148 w 33337"/>
                  <a:gd name="connsiteY9" fmla="*/ 47047 h 84650"/>
                  <a:gd name="connsiteX10" fmla="*/ 1735 w 33337"/>
                  <a:gd name="connsiteY10" fmla="*/ 48236 h 84650"/>
                  <a:gd name="connsiteX11" fmla="*/ 3720 w 33337"/>
                  <a:gd name="connsiteY11" fmla="*/ 46056 h 84650"/>
                  <a:gd name="connsiteX12" fmla="*/ 16420 w 33337"/>
                  <a:gd name="connsiteY12" fmla="*/ 30394 h 84650"/>
                  <a:gd name="connsiteX13" fmla="*/ 19595 w 33337"/>
                  <a:gd name="connsiteY13" fmla="*/ 34557 h 84650"/>
                  <a:gd name="connsiteX14" fmla="*/ 18206 w 33337"/>
                  <a:gd name="connsiteY14" fmla="*/ 41099 h 84650"/>
                  <a:gd name="connsiteX15" fmla="*/ 9474 w 33337"/>
                  <a:gd name="connsiteY15" fmla="*/ 64294 h 84650"/>
                  <a:gd name="connsiteX16" fmla="*/ 6696 w 33337"/>
                  <a:gd name="connsiteY16" fmla="*/ 74404 h 84650"/>
                  <a:gd name="connsiteX17" fmla="*/ 17015 w 33337"/>
                  <a:gd name="connsiteY17" fmla="*/ 84713 h 84650"/>
                  <a:gd name="connsiteX18" fmla="*/ 33485 w 33337"/>
                  <a:gd name="connsiteY18" fmla="*/ 65285 h 84650"/>
                  <a:gd name="connsiteX19" fmla="*/ 31898 w 33337"/>
                  <a:gd name="connsiteY19" fmla="*/ 64096 h 84650"/>
                  <a:gd name="connsiteX20" fmla="*/ 30112 w 33337"/>
                  <a:gd name="connsiteY20" fmla="*/ 66276 h 84650"/>
                  <a:gd name="connsiteX21" fmla="*/ 17213 w 33337"/>
                  <a:gd name="connsiteY21" fmla="*/ 81938 h 84650"/>
                  <a:gd name="connsiteX22" fmla="*/ 14237 w 33337"/>
                  <a:gd name="connsiteY22" fmla="*/ 77775 h 84650"/>
                  <a:gd name="connsiteX23" fmla="*/ 17809 w 33337"/>
                  <a:gd name="connsiteY23" fmla="*/ 65285 h 8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37" h="84650">
                    <a:moveTo>
                      <a:pt x="32295" y="4623"/>
                    </a:moveTo>
                    <a:cubicBezTo>
                      <a:pt x="32295" y="2045"/>
                      <a:pt x="30509" y="63"/>
                      <a:pt x="27731" y="63"/>
                    </a:cubicBezTo>
                    <a:cubicBezTo>
                      <a:pt x="24357" y="63"/>
                      <a:pt x="20984" y="3433"/>
                      <a:pt x="20984" y="6803"/>
                    </a:cubicBezTo>
                    <a:cubicBezTo>
                      <a:pt x="20984" y="9182"/>
                      <a:pt x="22571" y="11363"/>
                      <a:pt x="25746" y="11363"/>
                    </a:cubicBezTo>
                    <a:cubicBezTo>
                      <a:pt x="28524" y="11363"/>
                      <a:pt x="32295" y="8389"/>
                      <a:pt x="32295" y="4623"/>
                    </a:cubicBezTo>
                    <a:close/>
                    <a:moveTo>
                      <a:pt x="22770" y="52003"/>
                    </a:moveTo>
                    <a:cubicBezTo>
                      <a:pt x="24357" y="48236"/>
                      <a:pt x="24357" y="48038"/>
                      <a:pt x="25548" y="44668"/>
                    </a:cubicBezTo>
                    <a:cubicBezTo>
                      <a:pt x="26540" y="42091"/>
                      <a:pt x="27135" y="40306"/>
                      <a:pt x="27135" y="37928"/>
                    </a:cubicBezTo>
                    <a:cubicBezTo>
                      <a:pt x="27135" y="32377"/>
                      <a:pt x="23166" y="27619"/>
                      <a:pt x="16816" y="27619"/>
                    </a:cubicBezTo>
                    <a:cubicBezTo>
                      <a:pt x="5109" y="27619"/>
                      <a:pt x="148" y="45857"/>
                      <a:pt x="148" y="47047"/>
                    </a:cubicBezTo>
                    <a:cubicBezTo>
                      <a:pt x="148" y="48236"/>
                      <a:pt x="1537" y="48236"/>
                      <a:pt x="1735" y="48236"/>
                    </a:cubicBezTo>
                    <a:cubicBezTo>
                      <a:pt x="2926" y="48236"/>
                      <a:pt x="3124" y="48038"/>
                      <a:pt x="3720" y="46056"/>
                    </a:cubicBezTo>
                    <a:cubicBezTo>
                      <a:pt x="7093" y="34161"/>
                      <a:pt x="12252" y="30394"/>
                      <a:pt x="16420" y="30394"/>
                    </a:cubicBezTo>
                    <a:cubicBezTo>
                      <a:pt x="17412" y="30394"/>
                      <a:pt x="19595" y="30394"/>
                      <a:pt x="19595" y="34557"/>
                    </a:cubicBezTo>
                    <a:cubicBezTo>
                      <a:pt x="19595" y="37135"/>
                      <a:pt x="18801" y="39712"/>
                      <a:pt x="18206" y="41099"/>
                    </a:cubicBezTo>
                    <a:cubicBezTo>
                      <a:pt x="17213" y="44271"/>
                      <a:pt x="11657" y="58941"/>
                      <a:pt x="9474" y="64294"/>
                    </a:cubicBezTo>
                    <a:cubicBezTo>
                      <a:pt x="8284" y="67664"/>
                      <a:pt x="6696" y="71827"/>
                      <a:pt x="6696" y="74404"/>
                    </a:cubicBezTo>
                    <a:cubicBezTo>
                      <a:pt x="6696" y="80352"/>
                      <a:pt x="10863" y="84713"/>
                      <a:pt x="17015" y="84713"/>
                    </a:cubicBezTo>
                    <a:cubicBezTo>
                      <a:pt x="28921" y="84713"/>
                      <a:pt x="33485" y="66475"/>
                      <a:pt x="33485" y="65285"/>
                    </a:cubicBezTo>
                    <a:cubicBezTo>
                      <a:pt x="33485" y="64096"/>
                      <a:pt x="32295" y="64096"/>
                      <a:pt x="31898" y="64096"/>
                    </a:cubicBezTo>
                    <a:cubicBezTo>
                      <a:pt x="30707" y="64096"/>
                      <a:pt x="30707" y="64492"/>
                      <a:pt x="30112" y="66276"/>
                    </a:cubicBezTo>
                    <a:cubicBezTo>
                      <a:pt x="27731" y="74206"/>
                      <a:pt x="23762" y="81938"/>
                      <a:pt x="17213" y="81938"/>
                    </a:cubicBezTo>
                    <a:cubicBezTo>
                      <a:pt x="15030" y="81938"/>
                      <a:pt x="14237" y="80748"/>
                      <a:pt x="14237" y="77775"/>
                    </a:cubicBezTo>
                    <a:cubicBezTo>
                      <a:pt x="14237" y="74603"/>
                      <a:pt x="15030" y="72818"/>
                      <a:pt x="17809" y="65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0" name="Freeform: Shape 33">
                <a:extLst>
                  <a:ext uri="{FF2B5EF4-FFF2-40B4-BE49-F238E27FC236}">
                    <a16:creationId xmlns:a16="http://schemas.microsoft.com/office/drawing/2014/main" id="{FB3B80F5-B395-3ADD-3DBA-425D89A8A0F4}"/>
                  </a:ext>
                </a:extLst>
              </p:cNvPr>
              <p:cNvSpPr/>
              <p:nvPr/>
            </p:nvSpPr>
            <p:spPr>
              <a:xfrm>
                <a:off x="10801697" y="2816547"/>
                <a:ext cx="39687" cy="55904"/>
              </a:xfrm>
              <a:custGeom>
                <a:avLst/>
                <a:gdLst>
                  <a:gd name="connsiteX0" fmla="*/ 39839 w 39687"/>
                  <a:gd name="connsiteY0" fmla="*/ 2642 h 55904"/>
                  <a:gd name="connsiteX1" fmla="*/ 39839 w 39687"/>
                  <a:gd name="connsiteY1" fmla="*/ 1254 h 55904"/>
                  <a:gd name="connsiteX2" fmla="*/ 38846 w 39687"/>
                  <a:gd name="connsiteY2" fmla="*/ 64 h 55904"/>
                  <a:gd name="connsiteX3" fmla="*/ 32496 w 39687"/>
                  <a:gd name="connsiteY3" fmla="*/ 5814 h 55904"/>
                  <a:gd name="connsiteX4" fmla="*/ 22971 w 39687"/>
                  <a:gd name="connsiteY4" fmla="*/ 64 h 55904"/>
                  <a:gd name="connsiteX5" fmla="*/ 151 w 39687"/>
                  <a:gd name="connsiteY5" fmla="*/ 25241 h 55904"/>
                  <a:gd name="connsiteX6" fmla="*/ 13446 w 39687"/>
                  <a:gd name="connsiteY6" fmla="*/ 39713 h 55904"/>
                  <a:gd name="connsiteX7" fmla="*/ 24559 w 39687"/>
                  <a:gd name="connsiteY7" fmla="*/ 34955 h 55904"/>
                  <a:gd name="connsiteX8" fmla="*/ 21384 w 39687"/>
                  <a:gd name="connsiteY8" fmla="*/ 47841 h 55904"/>
                  <a:gd name="connsiteX9" fmla="*/ 14637 w 39687"/>
                  <a:gd name="connsiteY9" fmla="*/ 52797 h 55904"/>
                  <a:gd name="connsiteX10" fmla="*/ 12454 w 39687"/>
                  <a:gd name="connsiteY10" fmla="*/ 54780 h 55904"/>
                  <a:gd name="connsiteX11" fmla="*/ 13645 w 39687"/>
                  <a:gd name="connsiteY11" fmla="*/ 55969 h 55904"/>
                  <a:gd name="connsiteX12" fmla="*/ 22971 w 39687"/>
                  <a:gd name="connsiteY12" fmla="*/ 55771 h 55904"/>
                  <a:gd name="connsiteX13" fmla="*/ 32298 w 39687"/>
                  <a:gd name="connsiteY13" fmla="*/ 55969 h 55904"/>
                  <a:gd name="connsiteX14" fmla="*/ 34084 w 39687"/>
                  <a:gd name="connsiteY14" fmla="*/ 54185 h 55904"/>
                  <a:gd name="connsiteX15" fmla="*/ 31703 w 39687"/>
                  <a:gd name="connsiteY15" fmla="*/ 52797 h 55904"/>
                  <a:gd name="connsiteX16" fmla="*/ 27535 w 39687"/>
                  <a:gd name="connsiteY16" fmla="*/ 51806 h 55904"/>
                  <a:gd name="connsiteX17" fmla="*/ 27932 w 39687"/>
                  <a:gd name="connsiteY17" fmla="*/ 49824 h 55904"/>
                  <a:gd name="connsiteX18" fmla="*/ 26345 w 39687"/>
                  <a:gd name="connsiteY18" fmla="*/ 27819 h 55904"/>
                  <a:gd name="connsiteX19" fmla="*/ 24757 w 39687"/>
                  <a:gd name="connsiteY19" fmla="*/ 30990 h 55904"/>
                  <a:gd name="connsiteX20" fmla="*/ 13843 w 39687"/>
                  <a:gd name="connsiteY20" fmla="*/ 37334 h 55904"/>
                  <a:gd name="connsiteX21" fmla="*/ 7295 w 39687"/>
                  <a:gd name="connsiteY21" fmla="*/ 28810 h 55904"/>
                  <a:gd name="connsiteX22" fmla="*/ 11859 w 39687"/>
                  <a:gd name="connsiteY22" fmla="*/ 10770 h 55904"/>
                  <a:gd name="connsiteX23" fmla="*/ 22971 w 39687"/>
                  <a:gd name="connsiteY23" fmla="*/ 2443 h 55904"/>
                  <a:gd name="connsiteX24" fmla="*/ 30909 w 39687"/>
                  <a:gd name="connsiteY24" fmla="*/ 10175 h 55904"/>
                  <a:gd name="connsiteX25" fmla="*/ 30512 w 39687"/>
                  <a:gd name="connsiteY25" fmla="*/ 11563 h 55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687" h="55904">
                    <a:moveTo>
                      <a:pt x="39839" y="2642"/>
                    </a:moveTo>
                    <a:cubicBezTo>
                      <a:pt x="39839" y="2245"/>
                      <a:pt x="39839" y="1650"/>
                      <a:pt x="39839" y="1254"/>
                    </a:cubicBezTo>
                    <a:cubicBezTo>
                      <a:pt x="39839" y="659"/>
                      <a:pt x="39640" y="64"/>
                      <a:pt x="38846" y="64"/>
                    </a:cubicBezTo>
                    <a:cubicBezTo>
                      <a:pt x="37854" y="64"/>
                      <a:pt x="34084" y="3038"/>
                      <a:pt x="32496" y="5814"/>
                    </a:cubicBezTo>
                    <a:cubicBezTo>
                      <a:pt x="31504" y="4029"/>
                      <a:pt x="28528" y="64"/>
                      <a:pt x="22971" y="64"/>
                    </a:cubicBezTo>
                    <a:cubicBezTo>
                      <a:pt x="11660" y="64"/>
                      <a:pt x="151" y="12356"/>
                      <a:pt x="151" y="25241"/>
                    </a:cubicBezTo>
                    <a:cubicBezTo>
                      <a:pt x="151" y="33766"/>
                      <a:pt x="5906" y="39713"/>
                      <a:pt x="13446" y="39713"/>
                    </a:cubicBezTo>
                    <a:cubicBezTo>
                      <a:pt x="18606" y="39713"/>
                      <a:pt x="22773" y="36541"/>
                      <a:pt x="24559" y="34955"/>
                    </a:cubicBezTo>
                    <a:cubicBezTo>
                      <a:pt x="24559" y="35154"/>
                      <a:pt x="21781" y="46255"/>
                      <a:pt x="21384" y="47841"/>
                    </a:cubicBezTo>
                    <a:cubicBezTo>
                      <a:pt x="20193" y="52599"/>
                      <a:pt x="20193" y="52797"/>
                      <a:pt x="14637" y="52797"/>
                    </a:cubicBezTo>
                    <a:cubicBezTo>
                      <a:pt x="13645" y="52797"/>
                      <a:pt x="12454" y="52797"/>
                      <a:pt x="12454" y="54780"/>
                    </a:cubicBezTo>
                    <a:cubicBezTo>
                      <a:pt x="12454" y="55374"/>
                      <a:pt x="12851" y="55969"/>
                      <a:pt x="13645" y="55969"/>
                    </a:cubicBezTo>
                    <a:cubicBezTo>
                      <a:pt x="16621" y="55969"/>
                      <a:pt x="19796" y="55771"/>
                      <a:pt x="22971" y="55771"/>
                    </a:cubicBezTo>
                    <a:cubicBezTo>
                      <a:pt x="25948" y="55771"/>
                      <a:pt x="29520" y="55969"/>
                      <a:pt x="32298" y="55969"/>
                    </a:cubicBezTo>
                    <a:cubicBezTo>
                      <a:pt x="33092" y="55969"/>
                      <a:pt x="34084" y="55771"/>
                      <a:pt x="34084" y="54185"/>
                    </a:cubicBezTo>
                    <a:cubicBezTo>
                      <a:pt x="34084" y="52797"/>
                      <a:pt x="32893" y="52797"/>
                      <a:pt x="31703" y="52797"/>
                    </a:cubicBezTo>
                    <a:cubicBezTo>
                      <a:pt x="29917" y="52797"/>
                      <a:pt x="27535" y="52797"/>
                      <a:pt x="27535" y="51806"/>
                    </a:cubicBezTo>
                    <a:cubicBezTo>
                      <a:pt x="27535" y="51608"/>
                      <a:pt x="27535" y="51410"/>
                      <a:pt x="27932" y="49824"/>
                    </a:cubicBezTo>
                    <a:close/>
                    <a:moveTo>
                      <a:pt x="26345" y="27819"/>
                    </a:moveTo>
                    <a:cubicBezTo>
                      <a:pt x="25948" y="29206"/>
                      <a:pt x="25948" y="29405"/>
                      <a:pt x="24757" y="30990"/>
                    </a:cubicBezTo>
                    <a:cubicBezTo>
                      <a:pt x="21384" y="34955"/>
                      <a:pt x="17217" y="37334"/>
                      <a:pt x="13843" y="37334"/>
                    </a:cubicBezTo>
                    <a:cubicBezTo>
                      <a:pt x="10470" y="37334"/>
                      <a:pt x="7295" y="34955"/>
                      <a:pt x="7295" y="28810"/>
                    </a:cubicBezTo>
                    <a:cubicBezTo>
                      <a:pt x="7295" y="24052"/>
                      <a:pt x="9875" y="14338"/>
                      <a:pt x="11859" y="10770"/>
                    </a:cubicBezTo>
                    <a:cubicBezTo>
                      <a:pt x="16026" y="3831"/>
                      <a:pt x="20392" y="2443"/>
                      <a:pt x="22971" y="2443"/>
                    </a:cubicBezTo>
                    <a:cubicBezTo>
                      <a:pt x="29123" y="2443"/>
                      <a:pt x="30909" y="9184"/>
                      <a:pt x="30909" y="10175"/>
                    </a:cubicBezTo>
                    <a:cubicBezTo>
                      <a:pt x="30909" y="10571"/>
                      <a:pt x="30710" y="11166"/>
                      <a:pt x="30512" y="1156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71" name="Rectangle 261">
              <a:extLst>
                <a:ext uri="{FF2B5EF4-FFF2-40B4-BE49-F238E27FC236}">
                  <a16:creationId xmlns:a16="http://schemas.microsoft.com/office/drawing/2014/main" id="{F8BF8D16-2DCC-B9F8-5584-CA7697FACC91}"/>
                </a:ext>
              </a:extLst>
            </p:cNvPr>
            <p:cNvSpPr/>
            <p:nvPr/>
          </p:nvSpPr>
          <p:spPr>
            <a:xfrm>
              <a:off x="8841400" y="1528132"/>
              <a:ext cx="895037" cy="383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4" name="TextBox 263">
            <a:extLst>
              <a:ext uri="{FF2B5EF4-FFF2-40B4-BE49-F238E27FC236}">
                <a16:creationId xmlns:a16="http://schemas.microsoft.com/office/drawing/2014/main" id="{285224D9-DAFC-E78B-D30F-18E2716757E5}"/>
              </a:ext>
            </a:extLst>
          </p:cNvPr>
          <p:cNvSpPr txBox="1"/>
          <p:nvPr/>
        </p:nvSpPr>
        <p:spPr>
          <a:xfrm>
            <a:off x="2645805" y="5932876"/>
            <a:ext cx="1261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MTPV</a:t>
            </a:r>
          </a:p>
        </p:txBody>
      </p:sp>
      <p:grpSp>
        <p:nvGrpSpPr>
          <p:cNvPr id="302" name="Grupo 301">
            <a:extLst>
              <a:ext uri="{FF2B5EF4-FFF2-40B4-BE49-F238E27FC236}">
                <a16:creationId xmlns:a16="http://schemas.microsoft.com/office/drawing/2014/main" id="{307A1310-5384-752A-E494-1FCA3ADA7A1F}"/>
              </a:ext>
            </a:extLst>
          </p:cNvPr>
          <p:cNvGrpSpPr/>
          <p:nvPr/>
        </p:nvGrpSpPr>
        <p:grpSpPr>
          <a:xfrm>
            <a:off x="6183046" y="3718259"/>
            <a:ext cx="2751036" cy="2681737"/>
            <a:chOff x="5571958" y="1539018"/>
            <a:chExt cx="3935600" cy="3836461"/>
          </a:xfrm>
        </p:grpSpPr>
        <p:sp>
          <p:nvSpPr>
            <p:cNvPr id="275" name="Rectangle 261">
              <a:extLst>
                <a:ext uri="{FF2B5EF4-FFF2-40B4-BE49-F238E27FC236}">
                  <a16:creationId xmlns:a16="http://schemas.microsoft.com/office/drawing/2014/main" id="{1F2624A5-824E-DBAA-F06B-673EACFC9384}"/>
                </a:ext>
              </a:extLst>
            </p:cNvPr>
            <p:cNvSpPr/>
            <p:nvPr/>
          </p:nvSpPr>
          <p:spPr>
            <a:xfrm>
              <a:off x="8830513" y="1539018"/>
              <a:ext cx="302603" cy="383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34">
              <a:extLst>
                <a:ext uri="{FF2B5EF4-FFF2-40B4-BE49-F238E27FC236}">
                  <a16:creationId xmlns:a16="http://schemas.microsoft.com/office/drawing/2014/main" id="{7BD74853-DCEA-87FF-08FF-818D77A13441}"/>
                </a:ext>
              </a:extLst>
            </p:cNvPr>
            <p:cNvSpPr/>
            <p:nvPr/>
          </p:nvSpPr>
          <p:spPr>
            <a:xfrm flipV="1">
              <a:off x="6830699" y="2178423"/>
              <a:ext cx="2607215" cy="2522843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37">
              <a:extLst>
                <a:ext uri="{FF2B5EF4-FFF2-40B4-BE49-F238E27FC236}">
                  <a16:creationId xmlns:a16="http://schemas.microsoft.com/office/drawing/2014/main" id="{6C95166F-4CF5-3650-6139-C8B3A69FC000}"/>
                </a:ext>
              </a:extLst>
            </p:cNvPr>
            <p:cNvSpPr/>
            <p:nvPr/>
          </p:nvSpPr>
          <p:spPr>
            <a:xfrm flipV="1">
              <a:off x="5690058" y="3045668"/>
              <a:ext cx="1629474" cy="788369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Rectangle 42">
              <a:extLst>
                <a:ext uri="{FF2B5EF4-FFF2-40B4-BE49-F238E27FC236}">
                  <a16:creationId xmlns:a16="http://schemas.microsoft.com/office/drawing/2014/main" id="{8A1B802B-286A-F6A3-1A27-08CD4DBEEC71}"/>
                </a:ext>
              </a:extLst>
            </p:cNvPr>
            <p:cNvSpPr/>
            <p:nvPr/>
          </p:nvSpPr>
          <p:spPr>
            <a:xfrm rot="16200000">
              <a:off x="5767681" y="2780147"/>
              <a:ext cx="910499" cy="13019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44">
                  <a:extLst>
                    <a:ext uri="{FF2B5EF4-FFF2-40B4-BE49-F238E27FC236}">
                      <a16:creationId xmlns:a16="http://schemas.microsoft.com/office/drawing/2014/main" id="{18B7812B-4ACA-2987-2F30-04FABA8FF316}"/>
                    </a:ext>
                  </a:extLst>
                </p:cNvPr>
                <p:cNvSpPr txBox="1"/>
                <p:nvPr/>
              </p:nvSpPr>
              <p:spPr>
                <a:xfrm>
                  <a:off x="6718789" y="2962735"/>
                  <a:ext cx="1972042" cy="3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s-E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s-E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 sz="13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s-ES" sz="13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m:rPr>
                                <m:sty m:val="p"/>
                              </m:rPr>
                              <a:rPr lang="es-ES" sz="135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</m:oMath>
                    </m:oMathPara>
                  </a14:m>
                  <a:endParaRPr lang="es-ES" sz="1350" dirty="0">
                    <a:solidFill>
                      <a:srgbClr val="FF00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9" name="TextBox 44">
                  <a:extLst>
                    <a:ext uri="{FF2B5EF4-FFF2-40B4-BE49-F238E27FC236}">
                      <a16:creationId xmlns:a16="http://schemas.microsoft.com/office/drawing/2014/main" id="{18B7812B-4ACA-2987-2F30-04FABA8FF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8789" y="2962735"/>
                  <a:ext cx="1972042" cy="309187"/>
                </a:xfrm>
                <a:prstGeom prst="rect">
                  <a:avLst/>
                </a:prstGeom>
                <a:blipFill>
                  <a:blip r:embed="rId2"/>
                  <a:stretch>
                    <a:fillRect b="-3055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0" name="Rectangle 46">
              <a:extLst>
                <a:ext uri="{FF2B5EF4-FFF2-40B4-BE49-F238E27FC236}">
                  <a16:creationId xmlns:a16="http://schemas.microsoft.com/office/drawing/2014/main" id="{773AA44A-3947-269E-CBDD-84754F6C7A14}"/>
                </a:ext>
              </a:extLst>
            </p:cNvPr>
            <p:cNvSpPr/>
            <p:nvPr/>
          </p:nvSpPr>
          <p:spPr>
            <a:xfrm rot="16200000">
              <a:off x="5912469" y="2788437"/>
              <a:ext cx="665319" cy="13019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47">
              <a:extLst>
                <a:ext uri="{FF2B5EF4-FFF2-40B4-BE49-F238E27FC236}">
                  <a16:creationId xmlns:a16="http://schemas.microsoft.com/office/drawing/2014/main" id="{1E308A06-64B7-F8AC-260D-7DC8A16E5519}"/>
                </a:ext>
              </a:extLst>
            </p:cNvPr>
            <p:cNvSpPr/>
            <p:nvPr/>
          </p:nvSpPr>
          <p:spPr>
            <a:xfrm flipV="1">
              <a:off x="5680116" y="3045668"/>
              <a:ext cx="1629474" cy="788369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12700" cap="flat">
              <a:solidFill>
                <a:srgbClr val="FF0000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82" name="Group 55">
              <a:extLst>
                <a:ext uri="{FF2B5EF4-FFF2-40B4-BE49-F238E27FC236}">
                  <a16:creationId xmlns:a16="http://schemas.microsoft.com/office/drawing/2014/main" id="{10C5001A-01A9-D29C-159B-AA39AB7E7DE9}"/>
                </a:ext>
              </a:extLst>
            </p:cNvPr>
            <p:cNvGrpSpPr/>
            <p:nvPr/>
          </p:nvGrpSpPr>
          <p:grpSpPr>
            <a:xfrm>
              <a:off x="6725978" y="2282761"/>
              <a:ext cx="504012" cy="196257"/>
              <a:chOff x="7583169" y="2133944"/>
              <a:chExt cx="672016" cy="261676"/>
            </a:xfrm>
          </p:grpSpPr>
          <p:sp>
            <p:nvSpPr>
              <p:cNvPr id="283" name="Freeform: Shape 48">
                <a:extLst>
                  <a:ext uri="{FF2B5EF4-FFF2-40B4-BE49-F238E27FC236}">
                    <a16:creationId xmlns:a16="http://schemas.microsoft.com/office/drawing/2014/main" id="{4386E52C-A4EB-B167-1B14-7F9C4D8923BE}"/>
                  </a:ext>
                </a:extLst>
              </p:cNvPr>
              <p:cNvSpPr/>
              <p:nvPr/>
            </p:nvSpPr>
            <p:spPr>
              <a:xfrm>
                <a:off x="7583169" y="2133944"/>
                <a:ext cx="125300" cy="184528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4" name="Freeform: Shape 49">
                <a:extLst>
                  <a:ext uri="{FF2B5EF4-FFF2-40B4-BE49-F238E27FC236}">
                    <a16:creationId xmlns:a16="http://schemas.microsoft.com/office/drawing/2014/main" id="{36ADC4F4-31D7-B4D8-2B43-E162BDCC0E36}"/>
                  </a:ext>
                </a:extLst>
              </p:cNvPr>
              <p:cNvSpPr/>
              <p:nvPr/>
            </p:nvSpPr>
            <p:spPr>
              <a:xfrm>
                <a:off x="7706687" y="2275294"/>
                <a:ext cx="75860" cy="85460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5" name="Freeform: Shape 50">
                <a:extLst>
                  <a:ext uri="{FF2B5EF4-FFF2-40B4-BE49-F238E27FC236}">
                    <a16:creationId xmlns:a16="http://schemas.microsoft.com/office/drawing/2014/main" id="{40700D2B-77AB-BFB5-D351-259949B26D94}"/>
                  </a:ext>
                </a:extLst>
              </p:cNvPr>
              <p:cNvSpPr/>
              <p:nvPr/>
            </p:nvSpPr>
            <p:spPr>
              <a:xfrm>
                <a:off x="7816739" y="2337371"/>
                <a:ext cx="24292" cy="58249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6" name="Freeform: Shape 51">
                <a:extLst>
                  <a:ext uri="{FF2B5EF4-FFF2-40B4-BE49-F238E27FC236}">
                    <a16:creationId xmlns:a16="http://schemas.microsoft.com/office/drawing/2014/main" id="{FE4A1455-B031-DB5B-EADF-DFAE24B1FD2A}"/>
                  </a:ext>
                </a:extLst>
              </p:cNvPr>
              <p:cNvSpPr/>
              <p:nvPr/>
            </p:nvSpPr>
            <p:spPr>
              <a:xfrm>
                <a:off x="7870070" y="2275294"/>
                <a:ext cx="160247" cy="83760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7" name="Freeform: Shape 52">
                <a:extLst>
                  <a:ext uri="{FF2B5EF4-FFF2-40B4-BE49-F238E27FC236}">
                    <a16:creationId xmlns:a16="http://schemas.microsoft.com/office/drawing/2014/main" id="{2AFB4860-23E3-E3A0-3D1E-F3D44F3368AF}"/>
                  </a:ext>
                </a:extLst>
              </p:cNvPr>
              <p:cNvSpPr/>
              <p:nvPr/>
            </p:nvSpPr>
            <p:spPr>
              <a:xfrm>
                <a:off x="8082792" y="2226823"/>
                <a:ext cx="39208" cy="36139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solidFill>
                <a:schemeClr val="accent2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8" name="Freeform: Shape 53">
                <a:extLst>
                  <a:ext uri="{FF2B5EF4-FFF2-40B4-BE49-F238E27FC236}">
                    <a16:creationId xmlns:a16="http://schemas.microsoft.com/office/drawing/2014/main" id="{8CD9BF49-F4C2-6E1B-21A8-49C6E5BCB994}"/>
                  </a:ext>
                </a:extLst>
              </p:cNvPr>
              <p:cNvSpPr/>
              <p:nvPr/>
            </p:nvSpPr>
            <p:spPr>
              <a:xfrm>
                <a:off x="8048791" y="2274444"/>
                <a:ext cx="94613" cy="86310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9" name="Freeform: Shape 54">
                <a:extLst>
                  <a:ext uri="{FF2B5EF4-FFF2-40B4-BE49-F238E27FC236}">
                    <a16:creationId xmlns:a16="http://schemas.microsoft.com/office/drawing/2014/main" id="{BA846538-8A98-E038-428F-4FA7149DE7B8}"/>
                  </a:ext>
                </a:extLst>
              </p:cNvPr>
              <p:cNvSpPr/>
              <p:nvPr/>
            </p:nvSpPr>
            <p:spPr>
              <a:xfrm>
                <a:off x="8151195" y="2277420"/>
                <a:ext cx="103990" cy="81635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0" name="Rectangle 43">
              <a:extLst>
                <a:ext uri="{FF2B5EF4-FFF2-40B4-BE49-F238E27FC236}">
                  <a16:creationId xmlns:a16="http://schemas.microsoft.com/office/drawing/2014/main" id="{99B56B73-BEF1-0B99-A11E-0D6289870FF9}"/>
                </a:ext>
              </a:extLst>
            </p:cNvPr>
            <p:cNvSpPr/>
            <p:nvPr/>
          </p:nvSpPr>
          <p:spPr>
            <a:xfrm rot="16200000">
              <a:off x="7174932" y="2683974"/>
              <a:ext cx="3292007" cy="13732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8">
              <a:extLst>
                <a:ext uri="{FF2B5EF4-FFF2-40B4-BE49-F238E27FC236}">
                  <a16:creationId xmlns:a16="http://schemas.microsoft.com/office/drawing/2014/main" id="{ACCD3FF8-1F33-BBBC-D92E-033A28C5D5E2}"/>
                </a:ext>
              </a:extLst>
            </p:cNvPr>
            <p:cNvSpPr/>
            <p:nvPr/>
          </p:nvSpPr>
          <p:spPr>
            <a:xfrm flipV="1">
              <a:off x="8134312" y="1589181"/>
              <a:ext cx="20849" cy="3742838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">
              <a:extLst>
                <a:ext uri="{FF2B5EF4-FFF2-40B4-BE49-F238E27FC236}">
                  <a16:creationId xmlns:a16="http://schemas.microsoft.com/office/drawing/2014/main" id="{0DDF272A-49B4-245A-EF89-362060E5B244}"/>
                </a:ext>
              </a:extLst>
            </p:cNvPr>
            <p:cNvSpPr/>
            <p:nvPr/>
          </p:nvSpPr>
          <p:spPr>
            <a:xfrm flipV="1">
              <a:off x="8090088" y="1863086"/>
              <a:ext cx="88531" cy="3153515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9">
              <a:extLst>
                <a:ext uri="{FF2B5EF4-FFF2-40B4-BE49-F238E27FC236}">
                  <a16:creationId xmlns:a16="http://schemas.microsoft.com/office/drawing/2014/main" id="{65F12EF0-BA06-2A0C-6C22-43027D854059}"/>
                </a:ext>
              </a:extLst>
            </p:cNvPr>
            <p:cNvSpPr/>
            <p:nvPr/>
          </p:nvSpPr>
          <p:spPr>
            <a:xfrm>
              <a:off x="8101167" y="1547752"/>
              <a:ext cx="66386" cy="66239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40">
              <a:extLst>
                <a:ext uri="{FF2B5EF4-FFF2-40B4-BE49-F238E27FC236}">
                  <a16:creationId xmlns:a16="http://schemas.microsoft.com/office/drawing/2014/main" id="{00A2609A-A0BE-8F4B-DF9B-D943A0728A93}"/>
                </a:ext>
              </a:extLst>
            </p:cNvPr>
            <p:cNvSpPr/>
            <p:nvPr/>
          </p:nvSpPr>
          <p:spPr>
            <a:xfrm>
              <a:off x="8213448" y="1620587"/>
              <a:ext cx="55056" cy="139316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41">
              <a:extLst>
                <a:ext uri="{FF2B5EF4-FFF2-40B4-BE49-F238E27FC236}">
                  <a16:creationId xmlns:a16="http://schemas.microsoft.com/office/drawing/2014/main" id="{62C1624B-2A44-9D3F-2107-3CAAC0B98558}"/>
                </a:ext>
              </a:extLst>
            </p:cNvPr>
            <p:cNvSpPr/>
            <p:nvPr/>
          </p:nvSpPr>
          <p:spPr>
            <a:xfrm>
              <a:off x="8287813" y="1724593"/>
              <a:ext cx="65481" cy="92444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56">
              <a:extLst>
                <a:ext uri="{FF2B5EF4-FFF2-40B4-BE49-F238E27FC236}">
                  <a16:creationId xmlns:a16="http://schemas.microsoft.com/office/drawing/2014/main" id="{972A4951-07E1-F86A-6E9E-EB690BA008DC}"/>
                </a:ext>
              </a:extLst>
            </p:cNvPr>
            <p:cNvSpPr/>
            <p:nvPr/>
          </p:nvSpPr>
          <p:spPr>
            <a:xfrm flipV="1">
              <a:off x="6828142" y="2178423"/>
              <a:ext cx="2607215" cy="2522843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lgDashDot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1">
              <a:extLst>
                <a:ext uri="{FF2B5EF4-FFF2-40B4-BE49-F238E27FC236}">
                  <a16:creationId xmlns:a16="http://schemas.microsoft.com/office/drawing/2014/main" id="{2C5AB3D2-F81F-BE06-C0A3-D8880E370C78}"/>
                </a:ext>
              </a:extLst>
            </p:cNvPr>
            <p:cNvSpPr/>
            <p:nvPr/>
          </p:nvSpPr>
          <p:spPr>
            <a:xfrm flipV="1">
              <a:off x="6504835" y="3395663"/>
              <a:ext cx="20849" cy="88373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38">
              <a:extLst>
                <a:ext uri="{FF2B5EF4-FFF2-40B4-BE49-F238E27FC236}">
                  <a16:creationId xmlns:a16="http://schemas.microsoft.com/office/drawing/2014/main" id="{5CC6D02B-95D8-18C6-73BF-8B41D962A902}"/>
                </a:ext>
              </a:extLst>
            </p:cNvPr>
            <p:cNvSpPr/>
            <p:nvPr/>
          </p:nvSpPr>
          <p:spPr>
            <a:xfrm>
              <a:off x="6231065" y="3134244"/>
              <a:ext cx="55056" cy="139316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39">
              <a:extLst>
                <a:ext uri="{FF2B5EF4-FFF2-40B4-BE49-F238E27FC236}">
                  <a16:creationId xmlns:a16="http://schemas.microsoft.com/office/drawing/2014/main" id="{360F0288-D07D-26E1-CA1D-4F0408196903}"/>
                </a:ext>
              </a:extLst>
            </p:cNvPr>
            <p:cNvSpPr/>
            <p:nvPr/>
          </p:nvSpPr>
          <p:spPr>
            <a:xfrm>
              <a:off x="6305440" y="3201457"/>
              <a:ext cx="74603" cy="102209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3">
              <a:extLst>
                <a:ext uri="{FF2B5EF4-FFF2-40B4-BE49-F238E27FC236}">
                  <a16:creationId xmlns:a16="http://schemas.microsoft.com/office/drawing/2014/main" id="{A9A46903-E31F-CF6A-2DE4-9FE031CEAAEE}"/>
                </a:ext>
              </a:extLst>
            </p:cNvPr>
            <p:cNvSpPr/>
            <p:nvPr/>
          </p:nvSpPr>
          <p:spPr>
            <a:xfrm flipV="1">
              <a:off x="6220348" y="3420264"/>
              <a:ext cx="2565772" cy="2083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5">
              <a:extLst>
                <a:ext uri="{FF2B5EF4-FFF2-40B4-BE49-F238E27FC236}">
                  <a16:creationId xmlns:a16="http://schemas.microsoft.com/office/drawing/2014/main" id="{FA8F1D92-D3EB-E60B-7184-30E7F1CEE1DA}"/>
                </a:ext>
              </a:extLst>
            </p:cNvPr>
            <p:cNvSpPr/>
            <p:nvPr/>
          </p:nvSpPr>
          <p:spPr>
            <a:xfrm>
              <a:off x="6178892" y="3406713"/>
              <a:ext cx="66378" cy="66246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3" name="TextBox 263">
            <a:extLst>
              <a:ext uri="{FF2B5EF4-FFF2-40B4-BE49-F238E27FC236}">
                <a16:creationId xmlns:a16="http://schemas.microsoft.com/office/drawing/2014/main" id="{DCF8A1FE-8AE6-BF3F-AAAC-742395086F09}"/>
              </a:ext>
            </a:extLst>
          </p:cNvPr>
          <p:cNvSpPr txBox="1"/>
          <p:nvPr/>
        </p:nvSpPr>
        <p:spPr>
          <a:xfrm>
            <a:off x="5456466" y="5934815"/>
            <a:ext cx="2567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Límites eléctricos</a:t>
            </a:r>
          </a:p>
        </p:txBody>
      </p:sp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841299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8673"/>
            <a:ext cx="9144000" cy="2469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58216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38271DED-4B2E-FDC4-6BFD-C9F72D4434A6}"/>
              </a:ext>
            </a:extLst>
          </p:cNvPr>
          <p:cNvSpPr txBox="1">
            <a:spLocks/>
          </p:cNvSpPr>
          <p:nvPr/>
        </p:nvSpPr>
        <p:spPr>
          <a:xfrm>
            <a:off x="494705" y="1044821"/>
            <a:ext cx="58674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dirty="0">
                <a:latin typeface="CMU Serif" panose="02000603000000000000" pitchFamily="2" charset="0"/>
              </a:rPr>
              <a:t>EMR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74" y="1180812"/>
            <a:ext cx="1053021" cy="1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4821"/>
            <a:ext cx="5867400" cy="994172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972" y="1929508"/>
            <a:ext cx="4420028" cy="3313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1" y="1929507"/>
            <a:ext cx="4420029" cy="331375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B59B9700-418D-D0ED-4E8E-E96C4897550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400327B-A021-2830-0229-7C61D18E10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28673"/>
            <a:ext cx="9144000" cy="1133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2350"/>
            <a:ext cx="9144000" cy="1335372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21FAF3E-3051-EA45-4155-4E052B849600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27936314-7FB0-0409-6BE6-B47D83477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CA2D5920-7D57-4DAA-CF04-46DD9D9FD3C1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38" y="2053233"/>
            <a:ext cx="3256362" cy="403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3" y="419071"/>
            <a:ext cx="60404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Discretización del modelo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257174" y="1991916"/>
            <a:ext cx="3803513" cy="77600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532" y="4558525"/>
            <a:ext cx="234798" cy="3428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749" y="3639721"/>
            <a:ext cx="1871900" cy="1871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80" y="1553887"/>
            <a:ext cx="3833631" cy="1652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80" y="3726364"/>
            <a:ext cx="3833631" cy="1664322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6C27B8D4-DCFB-FAA7-9033-3AC73399BDE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A807C6DE-74B5-0ED0-3E18-1C4AA3AC2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755" y="1991917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277374" y="2887869"/>
            <a:ext cx="575232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3849930-C84F-0402-EEFA-EBD7FB8CFE3E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DF3E0D5-5ADA-C382-76BC-80E403F2C0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FDF069D9-3E6B-2258-0ECB-C09767BD22E7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34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9" y="2193131"/>
            <a:ext cx="2471738" cy="2471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19" y="3044998"/>
            <a:ext cx="3186113" cy="7938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3586163" y="3429000"/>
            <a:ext cx="1343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6B27B2DC-5BB4-A739-CD51-F79C76AD2914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AE6932F-59F5-8692-1400-79EEA9DC7B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6" name="Title 4">
            <a:extLst>
              <a:ext uri="{FF2B5EF4-FFF2-40B4-BE49-F238E27FC236}">
                <a16:creationId xmlns:a16="http://schemas.microsoft.com/office/drawing/2014/main" id="{E8076FAE-7F6B-6A73-CD6B-75F215B6A112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5537"/>
            <a:ext cx="9144000" cy="106954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35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04BA19E-F2A3-B274-286B-B9333AE7CCE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9F17E4A4-464B-C936-839A-7E1A9E004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60139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1DDB1-6E59-D2FC-52FC-C5729A1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9" y="2122205"/>
            <a:ext cx="4242978" cy="3181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17" y="1929508"/>
            <a:ext cx="4757035" cy="3566417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AB4E4B7B-81FF-BCBA-9317-FEA81A03F493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D73526D7-6CFA-3297-AB00-7932C58607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D900906E-9E90-00EE-4C7B-950195530F5D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Simulación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8" t="694" r="605" b="10693"/>
          <a:stretch/>
        </p:blipFill>
        <p:spPr>
          <a:xfrm>
            <a:off x="3231827" y="1437982"/>
            <a:ext cx="4732732" cy="470324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06635-A605-2303-1B17-D63A891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22" y="1625160"/>
            <a:ext cx="2374356" cy="4558536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D1083593-7E8A-7D3E-A7BA-71049A1147D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2730C8C-2301-353C-9CD8-E061AC216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0C5FFC58-BEA7-8A55-CA51-DD7D85D25930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C1549A9-71A1-786D-8C85-E2C41857932A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505FB55A-18D3-5A67-8C26-4AEF04C20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56616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07658"/>
            <a:ext cx="6858000" cy="1241822"/>
          </a:xfrm>
        </p:spPr>
        <p:txBody>
          <a:bodyPr>
            <a:normAutofit fontScale="70000" lnSpcReduction="2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FE0C4E8-C555-C7B8-E781-F0D78A64CA2E}"/>
              </a:ext>
            </a:extLst>
          </p:cNvPr>
          <p:cNvSpPr/>
          <p:nvPr/>
        </p:nvSpPr>
        <p:spPr>
          <a:xfrm>
            <a:off x="0" y="687990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74F94C90-9F12-3F89-799A-0077004C3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821124"/>
              </p:ext>
            </p:extLst>
          </p:nvPr>
        </p:nvGraphicFramePr>
        <p:xfrm>
          <a:off x="0" y="687990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51C9D02-1766-AF7F-5794-743692DFC854}"/>
              </a:ext>
            </a:extLst>
          </p:cNvPr>
          <p:cNvSpPr/>
          <p:nvPr/>
        </p:nvSpPr>
        <p:spPr>
          <a:xfrm>
            <a:off x="0" y="1558058"/>
            <a:ext cx="9144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</a:t>
            </a:r>
          </a:p>
          <a:p>
            <a:pPr algn="ctr"/>
            <a:r>
              <a:rPr lang="es-ES" sz="4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un inversor trifásico dual</a:t>
            </a:r>
          </a:p>
          <a:p>
            <a:pPr algn="ctr"/>
            <a:r>
              <a:rPr lang="es-ES" sz="4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tracción eléctrica</a:t>
            </a:r>
            <a:endParaRPr lang="es-E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4583318" y="1483991"/>
            <a:ext cx="57150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Frecuencia de conmutación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de 40 kHz</a:t>
            </a: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Aislamiento galvánico</a:t>
            </a:r>
            <a:r>
              <a:rPr lang="es-ES" dirty="0">
                <a:latin typeface="CMU Serif" panose="02000603000000000000" pitchFamily="2" charset="0"/>
              </a:rPr>
              <a:t> entre TS y LVS</a:t>
            </a: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41566E-2480-8CE0-EBB0-3BD3B55B64AE}"/>
              </a:ext>
            </a:extLst>
          </p:cNvPr>
          <p:cNvGrpSpPr/>
          <p:nvPr/>
        </p:nvGrpSpPr>
        <p:grpSpPr>
          <a:xfrm>
            <a:off x="307561" y="2055115"/>
            <a:ext cx="3909426" cy="1521043"/>
            <a:chOff x="929650" y="2865351"/>
            <a:chExt cx="3296668" cy="12826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0CFD6A-0A89-F240-D04C-4A435D7A0734}"/>
                </a:ext>
              </a:extLst>
            </p:cNvPr>
            <p:cNvSpPr/>
            <p:nvPr/>
          </p:nvSpPr>
          <p:spPr>
            <a:xfrm flipV="1">
              <a:off x="1891351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64A8CB-1C3B-33F6-3871-CBF9E71757E5}"/>
                </a:ext>
              </a:extLst>
            </p:cNvPr>
            <p:cNvSpPr/>
            <p:nvPr/>
          </p:nvSpPr>
          <p:spPr>
            <a:xfrm flipV="1">
              <a:off x="1891351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1891351" y="3153128"/>
              <a:ext cx="178837" cy="27839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462B92-021A-75E3-4B7B-89F2C4348000}"/>
                </a:ext>
              </a:extLst>
            </p:cNvPr>
            <p:cNvSpPr/>
            <p:nvPr/>
          </p:nvSpPr>
          <p:spPr>
            <a:xfrm flipV="1">
              <a:off x="1849026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F635F-C93D-A808-92A1-50DC478A838D}"/>
                </a:ext>
              </a:extLst>
            </p:cNvPr>
            <p:cNvSpPr/>
            <p:nvPr/>
          </p:nvSpPr>
          <p:spPr>
            <a:xfrm>
              <a:off x="1921555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F8B76-3BD0-BEA3-DA08-205DB66014BA}"/>
                </a:ext>
              </a:extLst>
            </p:cNvPr>
            <p:cNvSpPr/>
            <p:nvPr/>
          </p:nvSpPr>
          <p:spPr>
            <a:xfrm flipV="1">
              <a:off x="1712514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3A0F82-F335-1A7F-E32F-4115EB450A3C}"/>
                </a:ext>
              </a:extLst>
            </p:cNvPr>
            <p:cNvSpPr/>
            <p:nvPr/>
          </p:nvSpPr>
          <p:spPr>
            <a:xfrm flipV="1">
              <a:off x="2067655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890E62-17DE-CA6E-05D5-2148F9C75F1F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6015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2A50C3-589E-2D42-0382-D60B34B974E8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96F60C-AC41-4588-CADC-BDBE1E485578}"/>
                </a:ext>
              </a:extLst>
            </p:cNvPr>
            <p:cNvSpPr/>
            <p:nvPr/>
          </p:nvSpPr>
          <p:spPr>
            <a:xfrm flipV="1">
              <a:off x="2067655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57C36B-79EF-2C28-B296-C06DE865BF59}"/>
                </a:ext>
              </a:extLst>
            </p:cNvPr>
            <p:cNvSpPr/>
            <p:nvPr/>
          </p:nvSpPr>
          <p:spPr>
            <a:xfrm flipV="1">
              <a:off x="2053547" y="2973567"/>
              <a:ext cx="28216" cy="28096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3B8199-8786-1683-475F-B46692A2F5F2}"/>
                </a:ext>
              </a:extLst>
            </p:cNvPr>
            <p:cNvSpPr/>
            <p:nvPr/>
          </p:nvSpPr>
          <p:spPr>
            <a:xfrm flipV="1">
              <a:off x="2067655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E4F308-AC90-A56C-28D2-ABDEC1B61E10}"/>
                </a:ext>
              </a:extLst>
            </p:cNvPr>
            <p:cNvSpPr/>
            <p:nvPr/>
          </p:nvSpPr>
          <p:spPr>
            <a:xfrm flipV="1">
              <a:off x="2053547" y="330459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29C68D-F11C-A37C-462C-19FC29F2A598}"/>
                </a:ext>
              </a:extLst>
            </p:cNvPr>
            <p:cNvSpPr/>
            <p:nvPr/>
          </p:nvSpPr>
          <p:spPr>
            <a:xfrm flipV="1">
              <a:off x="2610922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3BAB-54F2-312C-D80F-E678FFF34DB6}"/>
                </a:ext>
              </a:extLst>
            </p:cNvPr>
            <p:cNvSpPr/>
            <p:nvPr/>
          </p:nvSpPr>
          <p:spPr>
            <a:xfrm flipV="1">
              <a:off x="2610922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25094C-A489-5274-B15D-5F0FE6172FAC}"/>
                </a:ext>
              </a:extLst>
            </p:cNvPr>
            <p:cNvSpPr/>
            <p:nvPr/>
          </p:nvSpPr>
          <p:spPr>
            <a:xfrm flipV="1">
              <a:off x="2610922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AFD2FC-6647-C40A-5582-645D3C159C58}"/>
                </a:ext>
              </a:extLst>
            </p:cNvPr>
            <p:cNvSpPr/>
            <p:nvPr/>
          </p:nvSpPr>
          <p:spPr>
            <a:xfrm flipV="1">
              <a:off x="2568598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17C408-7FD4-4DC0-1F6D-C724C28B59ED}"/>
                </a:ext>
              </a:extLst>
            </p:cNvPr>
            <p:cNvSpPr/>
            <p:nvPr/>
          </p:nvSpPr>
          <p:spPr>
            <a:xfrm>
              <a:off x="2641126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2FEA20-09A1-76C0-8A08-CAC78DAD015C}"/>
                </a:ext>
              </a:extLst>
            </p:cNvPr>
            <p:cNvSpPr/>
            <p:nvPr/>
          </p:nvSpPr>
          <p:spPr>
            <a:xfrm flipV="1">
              <a:off x="2432085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5ACBB48-3196-6A93-8320-6BB2AECC414C}"/>
                </a:ext>
              </a:extLst>
            </p:cNvPr>
            <p:cNvSpPr/>
            <p:nvPr/>
          </p:nvSpPr>
          <p:spPr>
            <a:xfrm flipV="1">
              <a:off x="2787226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4908F21-BF3E-2695-EE17-7E7B0F4340A8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7B08CE-E34F-F254-B550-6E601A832225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6D363C-C87C-FA3A-8A88-5EADE7E917E4}"/>
                </a:ext>
              </a:extLst>
            </p:cNvPr>
            <p:cNvSpPr/>
            <p:nvPr/>
          </p:nvSpPr>
          <p:spPr>
            <a:xfrm flipV="1">
              <a:off x="2787226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1197D6-C15B-B4BE-94D4-8F0D6FAFE033}"/>
                </a:ext>
              </a:extLst>
            </p:cNvPr>
            <p:cNvSpPr/>
            <p:nvPr/>
          </p:nvSpPr>
          <p:spPr>
            <a:xfrm flipV="1">
              <a:off x="2773118" y="2973567"/>
              <a:ext cx="28166" cy="28096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2C3044-D360-CCA4-42EA-0061E3A64E0D}"/>
                </a:ext>
              </a:extLst>
            </p:cNvPr>
            <p:cNvSpPr/>
            <p:nvPr/>
          </p:nvSpPr>
          <p:spPr>
            <a:xfrm flipV="1">
              <a:off x="2787226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427F2-2136-2A39-9104-794E9E24F346}"/>
                </a:ext>
              </a:extLst>
            </p:cNvPr>
            <p:cNvSpPr/>
            <p:nvPr/>
          </p:nvSpPr>
          <p:spPr>
            <a:xfrm flipV="1">
              <a:off x="2773118" y="3304593"/>
              <a:ext cx="28166" cy="28096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F99B58C-D085-6CD9-1954-D2DA0BBF0503}"/>
                </a:ext>
              </a:extLst>
            </p:cNvPr>
            <p:cNvSpPr/>
            <p:nvPr/>
          </p:nvSpPr>
          <p:spPr>
            <a:xfrm flipV="1">
              <a:off x="3330493" y="2874783"/>
              <a:ext cx="176253" cy="181787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136CA1-8D58-6B80-16DE-F63E19EE6C1A}"/>
                </a:ext>
              </a:extLst>
            </p:cNvPr>
            <p:cNvSpPr/>
            <p:nvPr/>
          </p:nvSpPr>
          <p:spPr>
            <a:xfrm flipV="1">
              <a:off x="3330493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9032-C726-FCDC-240E-89026F949BAA}"/>
                </a:ext>
              </a:extLst>
            </p:cNvPr>
            <p:cNvSpPr/>
            <p:nvPr/>
          </p:nvSpPr>
          <p:spPr>
            <a:xfrm flipV="1">
              <a:off x="3330493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5EFD5D-835E-BCE5-1BD6-B49C826F2274}"/>
                </a:ext>
              </a:extLst>
            </p:cNvPr>
            <p:cNvSpPr/>
            <p:nvPr/>
          </p:nvSpPr>
          <p:spPr>
            <a:xfrm flipV="1">
              <a:off x="3288169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5CDACC-3CAF-A8FC-92C6-CC425CB41A9A}"/>
                </a:ext>
              </a:extLst>
            </p:cNvPr>
            <p:cNvSpPr/>
            <p:nvPr/>
          </p:nvSpPr>
          <p:spPr>
            <a:xfrm>
              <a:off x="3360697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A2ACBB-26EB-CE73-89A1-D479D51EF366}"/>
                </a:ext>
              </a:extLst>
            </p:cNvPr>
            <p:cNvSpPr/>
            <p:nvPr/>
          </p:nvSpPr>
          <p:spPr>
            <a:xfrm flipV="1">
              <a:off x="3151656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231C03-FC08-8E49-9CBA-596E68C1239D}"/>
                </a:ext>
              </a:extLst>
            </p:cNvPr>
            <p:cNvSpPr/>
            <p:nvPr/>
          </p:nvSpPr>
          <p:spPr>
            <a:xfrm flipV="1">
              <a:off x="3506747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3ED07F-2BE4-8C9B-7369-0ECF21E56DFA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3F4FD5-0D8B-C3F5-B6C9-FFF573E90BCD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12663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BE0FB-98AD-259C-4773-19A1269ED785}"/>
                </a:ext>
              </a:extLst>
            </p:cNvPr>
            <p:cNvSpPr/>
            <p:nvPr/>
          </p:nvSpPr>
          <p:spPr>
            <a:xfrm flipV="1">
              <a:off x="3506747" y="2987615"/>
              <a:ext cx="105812" cy="135437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7D9DFF-5654-BA59-6BB8-9E66D22BAD09}"/>
                </a:ext>
              </a:extLst>
            </p:cNvPr>
            <p:cNvSpPr/>
            <p:nvPr/>
          </p:nvSpPr>
          <p:spPr>
            <a:xfrm flipV="1">
              <a:off x="3492639" y="2973567"/>
              <a:ext cx="28216" cy="28096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182054-12D3-18C0-4F29-1B3B04FAC88D}"/>
                </a:ext>
              </a:extLst>
            </p:cNvPr>
            <p:cNvSpPr/>
            <p:nvPr/>
          </p:nvSpPr>
          <p:spPr>
            <a:xfrm flipV="1">
              <a:off x="3506747" y="3183204"/>
              <a:ext cx="105812" cy="135437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37C504-E291-FEA0-1B11-FBC7B10439CE}"/>
                </a:ext>
              </a:extLst>
            </p:cNvPr>
            <p:cNvSpPr/>
            <p:nvPr/>
          </p:nvSpPr>
          <p:spPr>
            <a:xfrm flipV="1">
              <a:off x="3492639" y="3304593"/>
              <a:ext cx="28216" cy="28096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DCD58-E7D0-75B6-28FC-FF12710B2D41}"/>
                </a:ext>
              </a:extLst>
            </p:cNvPr>
            <p:cNvSpPr/>
            <p:nvPr/>
          </p:nvSpPr>
          <p:spPr>
            <a:xfrm flipV="1">
              <a:off x="1891351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BA989-57AE-D2E9-3CEE-E5529AE2E153}"/>
                </a:ext>
              </a:extLst>
            </p:cNvPr>
            <p:cNvSpPr/>
            <p:nvPr/>
          </p:nvSpPr>
          <p:spPr>
            <a:xfrm flipV="1">
              <a:off x="1891351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D72C2B-3051-2EA0-4C63-625762DE1E4D}"/>
                </a:ext>
              </a:extLst>
            </p:cNvPr>
            <p:cNvSpPr/>
            <p:nvPr/>
          </p:nvSpPr>
          <p:spPr>
            <a:xfrm flipV="1">
              <a:off x="1891351" y="3869643"/>
              <a:ext cx="178837" cy="278345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948BCE-442C-2B32-87CA-1428C23F25FB}"/>
                </a:ext>
              </a:extLst>
            </p:cNvPr>
            <p:cNvSpPr/>
            <p:nvPr/>
          </p:nvSpPr>
          <p:spPr>
            <a:xfrm flipV="1">
              <a:off x="1849026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714DAF8-F5F8-DB77-557A-3A96A5C71E23}"/>
                </a:ext>
              </a:extLst>
            </p:cNvPr>
            <p:cNvSpPr/>
            <p:nvPr/>
          </p:nvSpPr>
          <p:spPr>
            <a:xfrm>
              <a:off x="1921555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E9263D-423B-02E7-F5AA-0A9919CD666A}"/>
                </a:ext>
              </a:extLst>
            </p:cNvPr>
            <p:cNvSpPr/>
            <p:nvPr/>
          </p:nvSpPr>
          <p:spPr>
            <a:xfrm flipV="1">
              <a:off x="1712514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7C2E82F-33BF-602F-7F3A-4EF436AD6500}"/>
                </a:ext>
              </a:extLst>
            </p:cNvPr>
            <p:cNvSpPr/>
            <p:nvPr/>
          </p:nvSpPr>
          <p:spPr>
            <a:xfrm flipV="1">
              <a:off x="2067655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95054C-00DC-796C-CD16-F270C665F5E9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6020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F3425-2699-CFBE-CACE-EFFD0E787B93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A3202E-8FFD-EF57-9673-6100C10BB7D1}"/>
                </a:ext>
              </a:extLst>
            </p:cNvPr>
            <p:cNvSpPr/>
            <p:nvPr/>
          </p:nvSpPr>
          <p:spPr>
            <a:xfrm flipV="1">
              <a:off x="2067655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66785B-57B4-FA89-0A96-45BE727A17EC}"/>
                </a:ext>
              </a:extLst>
            </p:cNvPr>
            <p:cNvSpPr/>
            <p:nvPr/>
          </p:nvSpPr>
          <p:spPr>
            <a:xfrm flipV="1">
              <a:off x="2053547" y="3690082"/>
              <a:ext cx="28216" cy="28096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6C4145-681B-106D-EA7B-529F0415211B}"/>
                </a:ext>
              </a:extLst>
            </p:cNvPr>
            <p:cNvSpPr/>
            <p:nvPr/>
          </p:nvSpPr>
          <p:spPr>
            <a:xfrm flipV="1">
              <a:off x="2067655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0538C8-3EC4-EDD4-9B01-D5971F56D5EA}"/>
                </a:ext>
              </a:extLst>
            </p:cNvPr>
            <p:cNvSpPr/>
            <p:nvPr/>
          </p:nvSpPr>
          <p:spPr>
            <a:xfrm flipV="1">
              <a:off x="2053547" y="4021108"/>
              <a:ext cx="28216" cy="28096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204FF7-652A-0C05-BE0B-FA60012D7AF0}"/>
                </a:ext>
              </a:extLst>
            </p:cNvPr>
            <p:cNvSpPr/>
            <p:nvPr/>
          </p:nvSpPr>
          <p:spPr>
            <a:xfrm flipV="1">
              <a:off x="2610922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AA30E6-E928-E6A6-37A0-853CC3DDE85D}"/>
                </a:ext>
              </a:extLst>
            </p:cNvPr>
            <p:cNvSpPr/>
            <p:nvPr/>
          </p:nvSpPr>
          <p:spPr>
            <a:xfrm flipV="1">
              <a:off x="2610922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59BABF-6644-B352-8567-A10C1F05B7A9}"/>
                </a:ext>
              </a:extLst>
            </p:cNvPr>
            <p:cNvSpPr/>
            <p:nvPr/>
          </p:nvSpPr>
          <p:spPr>
            <a:xfrm flipV="1">
              <a:off x="2610922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CBAA43-52AC-EF99-59EE-0FD53FB43085}"/>
                </a:ext>
              </a:extLst>
            </p:cNvPr>
            <p:cNvSpPr/>
            <p:nvPr/>
          </p:nvSpPr>
          <p:spPr>
            <a:xfrm flipV="1">
              <a:off x="2568598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7FFC84-7E73-5060-33A7-73149D171229}"/>
                </a:ext>
              </a:extLst>
            </p:cNvPr>
            <p:cNvSpPr/>
            <p:nvPr/>
          </p:nvSpPr>
          <p:spPr>
            <a:xfrm>
              <a:off x="2641126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E9137D-5474-CA45-B668-DA32DB6B3244}"/>
                </a:ext>
              </a:extLst>
            </p:cNvPr>
            <p:cNvSpPr/>
            <p:nvPr/>
          </p:nvSpPr>
          <p:spPr>
            <a:xfrm flipV="1">
              <a:off x="2432085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12B84B-0056-4E21-21F8-CA81CDF6ABD6}"/>
                </a:ext>
              </a:extLst>
            </p:cNvPr>
            <p:cNvSpPr/>
            <p:nvPr/>
          </p:nvSpPr>
          <p:spPr>
            <a:xfrm flipV="1">
              <a:off x="2787226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7448459-249D-1ABC-C910-B4F3A7A7DB4B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FA58D1A-8423-96A7-EAC3-067784A20E17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F9E156-A071-9EFF-E3EF-644E6343BCCB}"/>
                </a:ext>
              </a:extLst>
            </p:cNvPr>
            <p:cNvSpPr/>
            <p:nvPr/>
          </p:nvSpPr>
          <p:spPr>
            <a:xfrm flipV="1">
              <a:off x="2787226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DD3B008-CF5D-BAA4-8E84-F6E6EAF286EE}"/>
                </a:ext>
              </a:extLst>
            </p:cNvPr>
            <p:cNvSpPr/>
            <p:nvPr/>
          </p:nvSpPr>
          <p:spPr>
            <a:xfrm flipV="1">
              <a:off x="2773118" y="3690082"/>
              <a:ext cx="28166" cy="28096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956AC6-110C-E111-2214-F863418683EB}"/>
                </a:ext>
              </a:extLst>
            </p:cNvPr>
            <p:cNvSpPr/>
            <p:nvPr/>
          </p:nvSpPr>
          <p:spPr>
            <a:xfrm flipV="1">
              <a:off x="2787226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AA9402-D44A-A2EE-CE48-CDBF007C8E25}"/>
                </a:ext>
              </a:extLst>
            </p:cNvPr>
            <p:cNvSpPr/>
            <p:nvPr/>
          </p:nvSpPr>
          <p:spPr>
            <a:xfrm flipV="1">
              <a:off x="2773118" y="4021108"/>
              <a:ext cx="28166" cy="28096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7E547C-B1F4-DD72-5ECC-9E87F9475499}"/>
                </a:ext>
              </a:extLst>
            </p:cNvPr>
            <p:cNvSpPr/>
            <p:nvPr/>
          </p:nvSpPr>
          <p:spPr>
            <a:xfrm flipV="1">
              <a:off x="3330493" y="3591249"/>
              <a:ext cx="176253" cy="181837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71FA0A-041D-A7B8-1A2D-BC463CF10F3E}"/>
                </a:ext>
              </a:extLst>
            </p:cNvPr>
            <p:cNvSpPr/>
            <p:nvPr/>
          </p:nvSpPr>
          <p:spPr>
            <a:xfrm flipV="1">
              <a:off x="3330493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0F66F23-0EAD-85CF-3A7C-F7145F4DA6F9}"/>
                </a:ext>
              </a:extLst>
            </p:cNvPr>
            <p:cNvSpPr/>
            <p:nvPr/>
          </p:nvSpPr>
          <p:spPr>
            <a:xfrm flipV="1">
              <a:off x="3330493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3654ECC-57E5-700C-B3C5-7B74FB1010DC}"/>
                </a:ext>
              </a:extLst>
            </p:cNvPr>
            <p:cNvSpPr/>
            <p:nvPr/>
          </p:nvSpPr>
          <p:spPr>
            <a:xfrm flipV="1">
              <a:off x="3288169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510B5-F1D8-AD3C-6804-E5D0483DBA0E}"/>
                </a:ext>
              </a:extLst>
            </p:cNvPr>
            <p:cNvSpPr/>
            <p:nvPr/>
          </p:nvSpPr>
          <p:spPr>
            <a:xfrm>
              <a:off x="3360697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1A2C0D1-3E25-2C50-2DCD-91092F7751F5}"/>
                </a:ext>
              </a:extLst>
            </p:cNvPr>
            <p:cNvSpPr/>
            <p:nvPr/>
          </p:nvSpPr>
          <p:spPr>
            <a:xfrm flipV="1">
              <a:off x="3151656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83FEA47-3760-E91A-2EDA-9AE6CE01E74B}"/>
                </a:ext>
              </a:extLst>
            </p:cNvPr>
            <p:cNvSpPr/>
            <p:nvPr/>
          </p:nvSpPr>
          <p:spPr>
            <a:xfrm flipV="1">
              <a:off x="3506747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702485-4A06-80B2-97AB-806E1D3CF204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8EA1CFA-F246-1D0B-090F-6607A52CD30E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12663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ABD37E-BF93-6CB8-195A-06DD69353E0F}"/>
                </a:ext>
              </a:extLst>
            </p:cNvPr>
            <p:cNvSpPr/>
            <p:nvPr/>
          </p:nvSpPr>
          <p:spPr>
            <a:xfrm flipV="1">
              <a:off x="3506747" y="3704130"/>
              <a:ext cx="105812" cy="13538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55C5651-40D7-D441-E4BA-170BE49B8D7E}"/>
                </a:ext>
              </a:extLst>
            </p:cNvPr>
            <p:cNvSpPr/>
            <p:nvPr/>
          </p:nvSpPr>
          <p:spPr>
            <a:xfrm flipV="1">
              <a:off x="3492639" y="3690082"/>
              <a:ext cx="28216" cy="28096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943B38-544A-DC4B-A1D0-013091D49A0C}"/>
                </a:ext>
              </a:extLst>
            </p:cNvPr>
            <p:cNvSpPr/>
            <p:nvPr/>
          </p:nvSpPr>
          <p:spPr>
            <a:xfrm flipV="1">
              <a:off x="3506747" y="3899719"/>
              <a:ext cx="105812" cy="135437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874CAB-EC04-50A3-ABD3-5F01B208348F}"/>
                </a:ext>
              </a:extLst>
            </p:cNvPr>
            <p:cNvSpPr/>
            <p:nvPr/>
          </p:nvSpPr>
          <p:spPr>
            <a:xfrm flipV="1">
              <a:off x="3492639" y="4021108"/>
              <a:ext cx="28216" cy="28096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47D8C-8BDB-4F17-1E96-579186C05C27}"/>
                </a:ext>
              </a:extLst>
            </p:cNvPr>
            <p:cNvSpPr/>
            <p:nvPr/>
          </p:nvSpPr>
          <p:spPr>
            <a:xfrm flipV="1">
              <a:off x="2067655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A62F77-C1FC-E604-FA74-4E6C9C923103}"/>
                </a:ext>
              </a:extLst>
            </p:cNvPr>
            <p:cNvSpPr/>
            <p:nvPr/>
          </p:nvSpPr>
          <p:spPr>
            <a:xfrm flipV="1">
              <a:off x="2787226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6ADECA9-527D-F8D7-3A06-219F8D81D709}"/>
                </a:ext>
              </a:extLst>
            </p:cNvPr>
            <p:cNvSpPr/>
            <p:nvPr/>
          </p:nvSpPr>
          <p:spPr>
            <a:xfrm flipV="1">
              <a:off x="3506747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EAB0AAB-607E-43C1-67BF-193B4204E234}"/>
                </a:ext>
              </a:extLst>
            </p:cNvPr>
            <p:cNvSpPr/>
            <p:nvPr/>
          </p:nvSpPr>
          <p:spPr>
            <a:xfrm flipV="1">
              <a:off x="2067655" y="2865351"/>
              <a:ext cx="1439092" cy="12663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31E2A1-1497-F01F-DE37-C9996463698F}"/>
                </a:ext>
              </a:extLst>
            </p:cNvPr>
            <p:cNvSpPr/>
            <p:nvPr/>
          </p:nvSpPr>
          <p:spPr>
            <a:xfrm flipV="1">
              <a:off x="2067655" y="4133561"/>
              <a:ext cx="1439092" cy="12663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048E4D-A134-C04D-E87C-33579D75B6FB}"/>
                </a:ext>
              </a:extLst>
            </p:cNvPr>
            <p:cNvSpPr/>
            <p:nvPr/>
          </p:nvSpPr>
          <p:spPr>
            <a:xfrm flipV="1">
              <a:off x="1080743" y="2877255"/>
              <a:ext cx="986912" cy="1268209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28E0DD3-0A55-9A39-784A-A4A19B034AD4}"/>
                </a:ext>
              </a:extLst>
            </p:cNvPr>
            <p:cNvSpPr/>
            <p:nvPr/>
          </p:nvSpPr>
          <p:spPr>
            <a:xfrm flipV="1">
              <a:off x="929650" y="3429024"/>
              <a:ext cx="302185" cy="150426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B5A343-D0C7-1AFB-15B3-D6685BFCD9D1}"/>
                </a:ext>
              </a:extLst>
            </p:cNvPr>
            <p:cNvSpPr/>
            <p:nvPr/>
          </p:nvSpPr>
          <p:spPr>
            <a:xfrm flipV="1">
              <a:off x="1527964" y="2877256"/>
              <a:ext cx="539690" cy="1268209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FFA1E5-880C-5075-83AD-0D26D24AF9A9}"/>
                </a:ext>
              </a:extLst>
            </p:cNvPr>
            <p:cNvSpPr/>
            <p:nvPr/>
          </p:nvSpPr>
          <p:spPr>
            <a:xfrm flipV="1">
              <a:off x="1376847" y="3454079"/>
              <a:ext cx="302234" cy="100317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E73F75-82D6-7395-A76F-16CCD276DFE9}"/>
                </a:ext>
              </a:extLst>
            </p:cNvPr>
            <p:cNvSpPr/>
            <p:nvPr/>
          </p:nvSpPr>
          <p:spPr>
            <a:xfrm flipV="1">
              <a:off x="3506747" y="3429000"/>
              <a:ext cx="719571" cy="179116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84064E-CDB8-4C8B-4011-F90400676CD4}"/>
                </a:ext>
              </a:extLst>
            </p:cNvPr>
            <p:cNvSpPr/>
            <p:nvPr/>
          </p:nvSpPr>
          <p:spPr>
            <a:xfrm flipV="1">
              <a:off x="2787226" y="3429000"/>
              <a:ext cx="1439092" cy="89533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C7906C-A6AE-EEA2-9093-6C310F9953FA}"/>
                </a:ext>
              </a:extLst>
            </p:cNvPr>
            <p:cNvSpPr/>
            <p:nvPr/>
          </p:nvSpPr>
          <p:spPr>
            <a:xfrm flipV="1">
              <a:off x="2067655" y="3429000"/>
              <a:ext cx="2158663" cy="12663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C5D899-9BF9-F3A1-D4D9-644DCC468E32}"/>
                </a:ext>
              </a:extLst>
            </p:cNvPr>
            <p:cNvSpPr/>
            <p:nvPr/>
          </p:nvSpPr>
          <p:spPr>
            <a:xfrm flipV="1">
              <a:off x="2053547" y="3423878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FA92C50-5463-DF2B-FBEA-FFF4A2BCFF5A}"/>
                </a:ext>
              </a:extLst>
            </p:cNvPr>
            <p:cNvSpPr/>
            <p:nvPr/>
          </p:nvSpPr>
          <p:spPr>
            <a:xfrm flipV="1">
              <a:off x="2771727" y="350611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8EA4EC-28F5-1ECC-9ABB-EB6E3FEAC898}"/>
                </a:ext>
              </a:extLst>
            </p:cNvPr>
            <p:cNvSpPr/>
            <p:nvPr/>
          </p:nvSpPr>
          <p:spPr>
            <a:xfrm flipV="1">
              <a:off x="3491298" y="359245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B0A89A42-E4EE-EC47-098E-1D8ECB924E07}"/>
              </a:ext>
            </a:extLst>
          </p:cNvPr>
          <p:cNvSpPr/>
          <p:nvPr/>
        </p:nvSpPr>
        <p:spPr>
          <a:xfrm flipV="1">
            <a:off x="970520" y="2034696"/>
            <a:ext cx="89602" cy="89219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8572DAA0-4A72-1370-42C0-40F4FB667AD0}"/>
              </a:ext>
            </a:extLst>
          </p:cNvPr>
          <p:cNvSpPr/>
          <p:nvPr/>
        </p:nvSpPr>
        <p:spPr>
          <a:xfrm flipV="1">
            <a:off x="963919" y="3517781"/>
            <a:ext cx="89602" cy="89219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AE6FEB-BAD5-4236-2C9E-A95AF5EA16D1}"/>
              </a:ext>
            </a:extLst>
          </p:cNvPr>
          <p:cNvGrpSpPr/>
          <p:nvPr/>
        </p:nvGrpSpPr>
        <p:grpSpPr>
          <a:xfrm>
            <a:off x="354675" y="2013368"/>
            <a:ext cx="3866262" cy="3313403"/>
            <a:chOff x="354675" y="2013368"/>
            <a:chExt cx="3866262" cy="3313403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451965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45196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451964" y="4099276"/>
              <a:ext cx="212078" cy="330140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40177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48778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239887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66103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71331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661039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644308" y="3886340"/>
              <a:ext cx="33461" cy="33318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661039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644308" y="4278895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305284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30528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305284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25509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34110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2093206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51435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514358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497628" y="3886340"/>
              <a:ext cx="33401" cy="33318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514358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497628" y="4278895"/>
              <a:ext cx="33401" cy="33318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3158603" y="3769196"/>
              <a:ext cx="209014" cy="215576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3158602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3158602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3108411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3194420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946525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367617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1501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367617" y="3903000"/>
              <a:ext cx="125480" cy="16061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350886" y="3886340"/>
              <a:ext cx="33461" cy="33318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367617" y="4134943"/>
              <a:ext cx="125480" cy="16061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350886" y="4278895"/>
              <a:ext cx="33461" cy="33318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451965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45196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451964" y="4948971"/>
              <a:ext cx="212078" cy="330082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40177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48778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239887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66103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741688" y="4913248"/>
              <a:ext cx="89603" cy="7139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741688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661039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644308" y="4736035"/>
              <a:ext cx="33461" cy="33318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661039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644308" y="5128590"/>
              <a:ext cx="33461" cy="33318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305284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30528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305284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25509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34110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2093206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51435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59494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594947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514358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497628" y="4736035"/>
              <a:ext cx="33401" cy="33318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514358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497628" y="5128590"/>
              <a:ext cx="33401" cy="33318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3158603" y="4618831"/>
              <a:ext cx="209014" cy="215636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3158602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3158602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3108411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3194420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946525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367617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44826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448267" y="4913249"/>
              <a:ext cx="89603" cy="1501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367617" y="4752694"/>
              <a:ext cx="125480" cy="160553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350886" y="4736035"/>
              <a:ext cx="33461" cy="33318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367617" y="4984638"/>
              <a:ext cx="125480" cy="16061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350886" y="5128590"/>
              <a:ext cx="33461" cy="33318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66103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51435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367617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661039" y="3758010"/>
              <a:ext cx="1706578" cy="1501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661039" y="5261945"/>
              <a:ext cx="1706578" cy="1501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1021035" y="3772128"/>
              <a:ext cx="640004" cy="1503933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841829" y="4456165"/>
              <a:ext cx="358411" cy="118964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367617" y="4426425"/>
              <a:ext cx="853320" cy="212409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514359" y="4426425"/>
              <a:ext cx="1706578" cy="106175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661039" y="4426425"/>
              <a:ext cx="2559898" cy="1501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644308" y="4420352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495978" y="4517871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349296" y="4620260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643241" y="2071995"/>
              <a:ext cx="133062" cy="170377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432541" y="3504087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54675" y="3545394"/>
              <a:ext cx="133062" cy="1736767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273048" y="4358395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564262" y="2852007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710692" y="2013368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970520" y="3734879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970520" y="5237552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0" name="Rectangle 7">
            <a:extLst>
              <a:ext uri="{FF2B5EF4-FFF2-40B4-BE49-F238E27FC236}">
                <a16:creationId xmlns:a16="http://schemas.microsoft.com/office/drawing/2014/main" id="{790168DF-C244-E614-A907-02757D094A4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5DCA22D-E0F9-5EF0-4889-20164ED00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740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3138469" y="2180100"/>
            <a:ext cx="2237441" cy="2497800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DF94ABD5-7051-45E9-FC74-64CF4A4B6C22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5" name="Content Placeholder 6">
            <a:extLst>
              <a:ext uri="{FF2B5EF4-FFF2-40B4-BE49-F238E27FC236}">
                <a16:creationId xmlns:a16="http://schemas.microsoft.com/office/drawing/2014/main" id="{10FFC5CE-016D-4929-76B9-38A743DAC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48D7EA76-9455-2546-DB8A-3EFCC9E1D829}"/>
              </a:ext>
            </a:extLst>
          </p:cNvPr>
          <p:cNvSpPr txBox="1"/>
          <p:nvPr/>
        </p:nvSpPr>
        <p:spPr>
          <a:xfrm>
            <a:off x="4002773" y="4836329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SiC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39" y="2885141"/>
            <a:ext cx="3142506" cy="16050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81" y="2706287"/>
            <a:ext cx="3265658" cy="18866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2547526" y="4723213"/>
            <a:ext cx="2543636" cy="612548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6234498" y="4708869"/>
            <a:ext cx="2155164" cy="705295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628650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628650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8292382D-09B0-9A61-9801-FE79EBCA473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0C8BB36-027F-03C3-BFF9-E0BDBA2CA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C041166D-D905-82E5-29F0-7364927FD9F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876AD22-5CB1-ACCE-4F2C-17115FC555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ABD63DD-2C83-8A82-D0B1-9A06CCE4FA85}"/>
              </a:ext>
            </a:extLst>
          </p:cNvPr>
          <p:cNvGrpSpPr/>
          <p:nvPr/>
        </p:nvGrpSpPr>
        <p:grpSpPr>
          <a:xfrm>
            <a:off x="1089812" y="2785182"/>
            <a:ext cx="2059789" cy="2270382"/>
            <a:chOff x="1089812" y="2785182"/>
            <a:chExt cx="2059789" cy="22703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898A0-4E01-747B-060B-E41C2584E5C9}"/>
                </a:ext>
              </a:extLst>
            </p:cNvPr>
            <p:cNvSpPr/>
            <p:nvPr/>
          </p:nvSpPr>
          <p:spPr>
            <a:xfrm flipV="1">
              <a:off x="238006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10954-5405-C900-B68E-4063EE1326C5}"/>
                </a:ext>
              </a:extLst>
            </p:cNvPr>
            <p:cNvSpPr/>
            <p:nvPr/>
          </p:nvSpPr>
          <p:spPr>
            <a:xfrm flipV="1">
              <a:off x="173248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1FAC8D-0D68-2200-1548-D8557689C664}"/>
                </a:ext>
              </a:extLst>
            </p:cNvPr>
            <p:cNvSpPr/>
            <p:nvPr/>
          </p:nvSpPr>
          <p:spPr>
            <a:xfrm>
              <a:off x="2166211" y="3831266"/>
              <a:ext cx="428860" cy="58050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0FBF7A-A7D7-C72C-E6C9-CF07358206CE}"/>
                </a:ext>
              </a:extLst>
            </p:cNvPr>
            <p:cNvSpPr/>
            <p:nvPr/>
          </p:nvSpPr>
          <p:spPr>
            <a:xfrm flipV="1">
              <a:off x="173248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B024BB-9B61-404E-296D-694176F5387A}"/>
                </a:ext>
              </a:extLst>
            </p:cNvPr>
            <p:cNvSpPr/>
            <p:nvPr/>
          </p:nvSpPr>
          <p:spPr>
            <a:xfrm flipV="1">
              <a:off x="173248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693E04-3CAF-8AA0-6E5B-808C4F3B3A51}"/>
                </a:ext>
              </a:extLst>
            </p:cNvPr>
            <p:cNvSpPr/>
            <p:nvPr/>
          </p:nvSpPr>
          <p:spPr>
            <a:xfrm flipV="1">
              <a:off x="157738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77360B-660E-2D2A-550E-0BBC38AD190B}"/>
                </a:ext>
              </a:extLst>
            </p:cNvPr>
            <p:cNvSpPr/>
            <p:nvPr/>
          </p:nvSpPr>
          <p:spPr>
            <a:xfrm>
              <a:off x="184317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399F70-8776-0F72-0AEB-4F0E15EEC1E2}"/>
                </a:ext>
              </a:extLst>
            </p:cNvPr>
            <p:cNvSpPr/>
            <p:nvPr/>
          </p:nvSpPr>
          <p:spPr>
            <a:xfrm flipV="1">
              <a:off x="108981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E7F35-6D30-E8C5-0BFD-581024932178}"/>
                </a:ext>
              </a:extLst>
            </p:cNvPr>
            <p:cNvSpPr/>
            <p:nvPr/>
          </p:nvSpPr>
          <p:spPr>
            <a:xfrm flipV="1">
              <a:off x="262780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0AD848-56FA-899C-ECBD-BF4E61D4D1D4}"/>
                </a:ext>
              </a:extLst>
            </p:cNvPr>
            <p:cNvSpPr/>
            <p:nvPr/>
          </p:nvSpPr>
          <p:spPr>
            <a:xfrm flipV="1">
              <a:off x="262780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840B1C-7EB0-47F1-6588-140BAEFB52FB}"/>
                </a:ext>
              </a:extLst>
            </p:cNvPr>
            <p:cNvSpPr/>
            <p:nvPr/>
          </p:nvSpPr>
          <p:spPr>
            <a:xfrm flipV="1">
              <a:off x="237857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E72147-153B-851B-63CD-78161B9705A0}"/>
                </a:ext>
              </a:extLst>
            </p:cNvPr>
            <p:cNvSpPr/>
            <p:nvPr/>
          </p:nvSpPr>
          <p:spPr>
            <a:xfrm flipV="1">
              <a:off x="232687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FCD61F-B235-D5A9-CB2F-5E34529420DC}"/>
                </a:ext>
              </a:extLst>
            </p:cNvPr>
            <p:cNvSpPr/>
            <p:nvPr/>
          </p:nvSpPr>
          <p:spPr>
            <a:xfrm flipV="1">
              <a:off x="237857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0AD5D36-5618-D71A-6EBB-5D2EBD3053DE}"/>
                </a:ext>
              </a:extLst>
            </p:cNvPr>
            <p:cNvSpPr/>
            <p:nvPr/>
          </p:nvSpPr>
          <p:spPr>
            <a:xfrm flipV="1">
              <a:off x="232926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221A22-7726-1FCB-6EBD-DFA3974B3B37}"/>
                </a:ext>
              </a:extLst>
            </p:cNvPr>
            <p:cNvSpPr/>
            <p:nvPr/>
          </p:nvSpPr>
          <p:spPr>
            <a:xfrm rot="5400000" flipV="1">
              <a:off x="2064725" y="3920500"/>
              <a:ext cx="609507" cy="37303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rgbClr val="FF9933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05" name="Graphic 104" descr="Line arrow Slight curve">
              <a:extLst>
                <a:ext uri="{FF2B5EF4-FFF2-40B4-BE49-F238E27FC236}">
                  <a16:creationId xmlns:a16="http://schemas.microsoft.com/office/drawing/2014/main" id="{6712B719-069D-7622-3B90-EFE1EB59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3" y="4273357"/>
              <a:ext cx="782207" cy="782207"/>
            </a:xfrm>
            <a:prstGeom prst="rect">
              <a:avLst/>
            </a:prstGeom>
          </p:spPr>
        </p:pic>
        <p:pic>
          <p:nvPicPr>
            <p:cNvPr id="106" name="Graphic 105" descr="Line arrow Slight curve">
              <a:extLst>
                <a:ext uri="{FF2B5EF4-FFF2-40B4-BE49-F238E27FC236}">
                  <a16:creationId xmlns:a16="http://schemas.microsoft.com/office/drawing/2014/main" id="{25FFF78B-2E60-7731-785B-BAEBA1BA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4" y="3955635"/>
              <a:ext cx="782207" cy="78220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487BEF-5CD7-44E3-BC28-C408E1884E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2380641" y="3831266"/>
              <a:ext cx="0" cy="10859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B64480B-9085-6C27-5A65-427D5DD3C0BB}"/>
              </a:ext>
            </a:extLst>
          </p:cNvPr>
          <p:cNvGrpSpPr/>
          <p:nvPr/>
        </p:nvGrpSpPr>
        <p:grpSpPr>
          <a:xfrm>
            <a:off x="4893722" y="2686883"/>
            <a:ext cx="4205990" cy="2713792"/>
            <a:chOff x="4893722" y="2686883"/>
            <a:chExt cx="4205990" cy="27137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98E12E-4BDC-31AF-D61B-A248039A9FAA}"/>
                </a:ext>
              </a:extLst>
            </p:cNvPr>
            <p:cNvSpPr/>
            <p:nvPr/>
          </p:nvSpPr>
          <p:spPr>
            <a:xfrm flipV="1">
              <a:off x="702928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2B3B9E-2502-0D4B-BDCC-A6F57223CBAD}"/>
                </a:ext>
              </a:extLst>
            </p:cNvPr>
            <p:cNvSpPr/>
            <p:nvPr/>
          </p:nvSpPr>
          <p:spPr>
            <a:xfrm flipV="1">
              <a:off x="638170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A49008-D7C9-A322-17B0-13E508812BDE}"/>
                </a:ext>
              </a:extLst>
            </p:cNvPr>
            <p:cNvSpPr/>
            <p:nvPr/>
          </p:nvSpPr>
          <p:spPr>
            <a:xfrm flipV="1">
              <a:off x="638170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66ADF8-1D36-EC76-28BB-C57B9F0406A5}"/>
                </a:ext>
              </a:extLst>
            </p:cNvPr>
            <p:cNvSpPr/>
            <p:nvPr/>
          </p:nvSpPr>
          <p:spPr>
            <a:xfrm flipV="1">
              <a:off x="638170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DBA195-0E51-9FA6-93A6-DD5006D79E8B}"/>
                </a:ext>
              </a:extLst>
            </p:cNvPr>
            <p:cNvSpPr/>
            <p:nvPr/>
          </p:nvSpPr>
          <p:spPr>
            <a:xfrm flipV="1">
              <a:off x="622660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FCE49B-74C0-AA50-AE57-17230B52933E}"/>
                </a:ext>
              </a:extLst>
            </p:cNvPr>
            <p:cNvSpPr/>
            <p:nvPr/>
          </p:nvSpPr>
          <p:spPr>
            <a:xfrm>
              <a:off x="649239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D5B45A-0612-60BF-4F2E-1C1622BE75AB}"/>
                </a:ext>
              </a:extLst>
            </p:cNvPr>
            <p:cNvSpPr/>
            <p:nvPr/>
          </p:nvSpPr>
          <p:spPr>
            <a:xfrm flipV="1">
              <a:off x="573903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FB8CA3-A2BA-1B1A-6C57-16E603477F13}"/>
                </a:ext>
              </a:extLst>
            </p:cNvPr>
            <p:cNvSpPr/>
            <p:nvPr/>
          </p:nvSpPr>
          <p:spPr>
            <a:xfrm flipV="1">
              <a:off x="727702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3B5F6C-5AA9-9494-0AEE-74D64AC24B75}"/>
                </a:ext>
              </a:extLst>
            </p:cNvPr>
            <p:cNvSpPr/>
            <p:nvPr/>
          </p:nvSpPr>
          <p:spPr>
            <a:xfrm flipV="1">
              <a:off x="727702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407BF9-6A49-68E6-C480-E69E47A3E99C}"/>
                </a:ext>
              </a:extLst>
            </p:cNvPr>
            <p:cNvSpPr/>
            <p:nvPr/>
          </p:nvSpPr>
          <p:spPr>
            <a:xfrm flipV="1">
              <a:off x="702779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12FE9-F3E0-F878-A79A-B3C0436469A6}"/>
                </a:ext>
              </a:extLst>
            </p:cNvPr>
            <p:cNvSpPr/>
            <p:nvPr/>
          </p:nvSpPr>
          <p:spPr>
            <a:xfrm flipV="1">
              <a:off x="697609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D4D190-2EE4-A921-40E2-CA3895F57E1E}"/>
                </a:ext>
              </a:extLst>
            </p:cNvPr>
            <p:cNvSpPr/>
            <p:nvPr/>
          </p:nvSpPr>
          <p:spPr>
            <a:xfrm flipV="1">
              <a:off x="702779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491D77-4D79-8E4A-3C52-4EC5DB55728C}"/>
                </a:ext>
              </a:extLst>
            </p:cNvPr>
            <p:cNvSpPr/>
            <p:nvPr/>
          </p:nvSpPr>
          <p:spPr>
            <a:xfrm flipV="1">
              <a:off x="697848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B0769-AC3C-A8BF-A69B-E3B088DE3523}"/>
                </a:ext>
              </a:extLst>
            </p:cNvPr>
            <p:cNvSpPr/>
            <p:nvPr/>
          </p:nvSpPr>
          <p:spPr>
            <a:xfrm>
              <a:off x="4983600" y="4341406"/>
              <a:ext cx="1578348" cy="353207"/>
            </a:xfrm>
            <a:custGeom>
              <a:avLst/>
              <a:gdLst>
                <a:gd name="connsiteX0" fmla="*/ 0 w 1912143"/>
                <a:gd name="connsiteY0" fmla="*/ 631031 h 635794"/>
                <a:gd name="connsiteX1" fmla="*/ 583406 w 1912143"/>
                <a:gd name="connsiteY1" fmla="*/ 631031 h 635794"/>
                <a:gd name="connsiteX2" fmla="*/ 583406 w 1912143"/>
                <a:gd name="connsiteY2" fmla="*/ 0 h 635794"/>
                <a:gd name="connsiteX3" fmla="*/ 1273968 w 1912143"/>
                <a:gd name="connsiteY3" fmla="*/ 0 h 635794"/>
                <a:gd name="connsiteX4" fmla="*/ 1273968 w 1912143"/>
                <a:gd name="connsiteY4" fmla="*/ 635794 h 635794"/>
                <a:gd name="connsiteX5" fmla="*/ 1912143 w 1912143"/>
                <a:gd name="connsiteY5" fmla="*/ 635794 h 6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2143" h="635794">
                  <a:moveTo>
                    <a:pt x="0" y="631031"/>
                  </a:moveTo>
                  <a:lnTo>
                    <a:pt x="583406" y="631031"/>
                  </a:lnTo>
                  <a:lnTo>
                    <a:pt x="583406" y="0"/>
                  </a:lnTo>
                  <a:lnTo>
                    <a:pt x="1273968" y="0"/>
                  </a:lnTo>
                  <a:lnTo>
                    <a:pt x="1273968" y="635794"/>
                  </a:lnTo>
                  <a:lnTo>
                    <a:pt x="1912143" y="635794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/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5DE6F8-49B5-D79D-5617-586B53E65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97410" y="3426275"/>
              <a:ext cx="0" cy="6417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/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25CFA0-C10F-93B7-8884-399FEEFA7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4333866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B5494E5-A56D-28C0-0A6B-883AC9CCE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90" y="2993231"/>
              <a:ext cx="0" cy="24050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0C4D31-5F6E-7880-5F2E-57C21AC86C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3674047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/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B178F2F-66CF-F406-560A-84F828DD2912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5026801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780750-3445-2CE7-805A-15703DFF98D2}"/>
                </a:ext>
              </a:extLst>
            </p:cNvPr>
            <p:cNvGrpSpPr/>
            <p:nvPr/>
          </p:nvGrpSpPr>
          <p:grpSpPr>
            <a:xfrm>
              <a:off x="7768566" y="3900002"/>
              <a:ext cx="1018296" cy="433670"/>
              <a:chOff x="7724775" y="4739297"/>
              <a:chExt cx="1690638" cy="578227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955127-8643-A92F-D3BC-2B03A2AD6209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86FFC2D-0078-6BE6-E9BD-373DEE48A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3ABC08D-E5A9-F687-0241-65715E86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37D204-592E-74B6-4FBB-30218316C24A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3FAA506-5709-39BA-61A6-872B6FB2C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1902EA6-ADAD-CEC3-5740-D8E31689E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A274F1C-CA23-317D-D742-E20FF908D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8D350C-F929-E582-1C38-3C56927E877E}"/>
                </a:ext>
              </a:extLst>
            </p:cNvPr>
            <p:cNvGrpSpPr/>
            <p:nvPr/>
          </p:nvGrpSpPr>
          <p:grpSpPr>
            <a:xfrm flipV="1">
              <a:off x="7769549" y="3240257"/>
              <a:ext cx="1018296" cy="433670"/>
              <a:chOff x="7724775" y="4739297"/>
              <a:chExt cx="1690638" cy="57822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EEEDDEC-EDDB-E0EF-0BA9-DADC3F4790C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D284831-7CA0-F4FC-00D5-34FFFF41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A4F57B-9FCE-473F-6F6B-B21E732A6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7A3C17-037D-2E27-392C-DFE2B0582D46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6FBFFE-20DB-3AD5-EE6A-30A345859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28830F7-9040-39EE-3F1D-C0575027E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41FC5E2-A73D-8B80-447D-3AA3CB2AE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C8F2FA5-EFA0-29B8-9D3B-93E5079A83BF}"/>
                </a:ext>
              </a:extLst>
            </p:cNvPr>
            <p:cNvGrpSpPr/>
            <p:nvPr/>
          </p:nvGrpSpPr>
          <p:grpSpPr>
            <a:xfrm>
              <a:off x="7768567" y="4725083"/>
              <a:ext cx="1018295" cy="303917"/>
              <a:chOff x="10358089" y="5157110"/>
              <a:chExt cx="1357727" cy="40522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C70BB3-2094-3260-5FB4-0DAEA07627BC}"/>
                  </a:ext>
                </a:extLst>
              </p:cNvPr>
              <p:cNvGrpSpPr/>
              <p:nvPr/>
            </p:nvGrpSpPr>
            <p:grpSpPr>
              <a:xfrm>
                <a:off x="10358089" y="5157110"/>
                <a:ext cx="520306" cy="404214"/>
                <a:chOff x="7724775" y="4913310"/>
                <a:chExt cx="647883" cy="404214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76DCB8E-83B1-0695-654B-410315CE89B3}"/>
                    </a:ext>
                  </a:extLst>
                </p:cNvPr>
                <p:cNvCxnSpPr/>
                <p:nvPr/>
              </p:nvCxnSpPr>
              <p:spPr>
                <a:xfrm>
                  <a:off x="7724775" y="53175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266666D-D192-66EF-D0F7-85C5B175D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6575" y="4913310"/>
                  <a:ext cx="113604" cy="40421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B7D005D-2BDB-3F22-49E5-350F97B5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59070" y="4913310"/>
                  <a:ext cx="113588" cy="40415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5C2442-9719-B1E6-B60D-DBFC80BD8616}"/>
                  </a:ext>
                </a:extLst>
              </p:cNvPr>
              <p:cNvCxnSpPr/>
              <p:nvPr/>
            </p:nvCxnSpPr>
            <p:spPr>
              <a:xfrm>
                <a:off x="10878394" y="5559401"/>
                <a:ext cx="346773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0FFA5B2-F7D6-4583-B213-A80D09DD8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8665" y="5158119"/>
                <a:ext cx="9123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8E6FE4-2D47-BB7A-9C47-0A09F0457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00977" y="5158119"/>
                <a:ext cx="91221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D71A029-ABC3-7C64-77E4-CF30D4CC2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2198" y="5559401"/>
                <a:ext cx="323618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/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050" smtClean="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05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05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0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FDAB1-96BA-E65B-9219-105CC8787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422" y="2995612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4391B4D-7468-A41B-5473-97FC2840C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088" y="2995608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B41E131E-93EA-2E12-7DBA-CBE49891045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6FABAEF4-3183-C110-DF96-5E88C578C7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07FDE4-B99C-1134-D4D2-25CFFB327C3D}"/>
              </a:ext>
            </a:extLst>
          </p:cNvPr>
          <p:cNvGrpSpPr/>
          <p:nvPr/>
        </p:nvGrpSpPr>
        <p:grpSpPr>
          <a:xfrm>
            <a:off x="1457077" y="1690689"/>
            <a:ext cx="5725473" cy="4524171"/>
            <a:chOff x="1457077" y="1690689"/>
            <a:chExt cx="5725473" cy="452417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3153204" y="1690689"/>
              <a:ext cx="3223444" cy="4045825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2347303" y="2181789"/>
              <a:ext cx="4835247" cy="3079002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2347303" y="1690689"/>
              <a:ext cx="4835247" cy="4045825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1975554" y="5189985"/>
              <a:ext cx="290621" cy="141793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1971025" y="4571941"/>
              <a:ext cx="295150" cy="144059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1973935" y="3958408"/>
              <a:ext cx="292239" cy="141793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1973935" y="3342610"/>
              <a:ext cx="292239" cy="141793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1823264" y="2706762"/>
              <a:ext cx="67933" cy="137261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1925728" y="2822011"/>
              <a:ext cx="23938" cy="61832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1973289" y="2706762"/>
              <a:ext cx="292885" cy="141793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1823264" y="2090963"/>
              <a:ext cx="67933" cy="137261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1925728" y="2206211"/>
              <a:ext cx="23938" cy="61832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1975554" y="2090963"/>
              <a:ext cx="290621" cy="141793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3070714" y="2027854"/>
              <a:ext cx="3388424" cy="3371494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3070714" y="4491042"/>
              <a:ext cx="3388424" cy="1245472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2670886" y="3516788"/>
              <a:ext cx="52405" cy="95824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2753415" y="3596102"/>
              <a:ext cx="18438" cy="44350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2793649" y="3516788"/>
              <a:ext cx="229740" cy="98737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5953106" y="3424787"/>
              <a:ext cx="229416" cy="98737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2736473" y="5469213"/>
              <a:ext cx="221329" cy="98737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5949548" y="5013450"/>
              <a:ext cx="233298" cy="100356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1470988" y="4197794"/>
              <a:ext cx="140718" cy="121399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1467753" y="4110723"/>
              <a:ext cx="38818" cy="3852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1468724" y="3549442"/>
              <a:ext cx="145247" cy="630609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1457077" y="3121593"/>
              <a:ext cx="206064" cy="331495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3997359" y="2099399"/>
              <a:ext cx="1535216" cy="596069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4063271" y="2145287"/>
              <a:ext cx="123735" cy="1651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4315606" y="2179903"/>
              <a:ext cx="905451" cy="14988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5146008" y="2232996"/>
              <a:ext cx="207583" cy="94528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4063271" y="2402087"/>
              <a:ext cx="123735" cy="165021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4244017" y="2436687"/>
              <a:ext cx="522488" cy="14988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4771450" y="2437983"/>
              <a:ext cx="521156" cy="146325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5217557" y="2489779"/>
              <a:ext cx="207583" cy="94528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2534907" y="5917069"/>
              <a:ext cx="1236593" cy="297791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15C0A81-B3B9-CEBD-0978-5A712BE196BB}"/>
                </a:ext>
              </a:extLst>
            </p:cNvPr>
            <p:cNvGrpSpPr/>
            <p:nvPr/>
          </p:nvGrpSpPr>
          <p:grpSpPr>
            <a:xfrm>
              <a:off x="5852781" y="5856228"/>
              <a:ext cx="1047734" cy="342879"/>
              <a:chOff x="5852781" y="5856228"/>
              <a:chExt cx="1047734" cy="34287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5852781" y="5986545"/>
                <a:ext cx="202124" cy="165541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6335137" y="5856228"/>
                <a:ext cx="493853" cy="105126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6769255" y="5980175"/>
                <a:ext cx="131260" cy="174356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390603" y="6025247"/>
                <a:ext cx="130503" cy="173860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530803" y="6024887"/>
                <a:ext cx="112408" cy="129316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6651084" y="6024937"/>
                <a:ext cx="112437" cy="129355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6033939" y="6025145"/>
                <a:ext cx="119696" cy="129642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6284565" y="6025154"/>
                <a:ext cx="110910" cy="129291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6218400" y="5980187"/>
                <a:ext cx="85550" cy="17171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6163612" y="5980032"/>
                <a:ext cx="50826" cy="171964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528038" y="5969914"/>
                <a:ext cx="305316" cy="29769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6681237" y="5857330"/>
                <a:ext cx="74915" cy="57203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7">
            <a:extLst>
              <a:ext uri="{FF2B5EF4-FFF2-40B4-BE49-F238E27FC236}">
                <a16:creationId xmlns:a16="http://schemas.microsoft.com/office/drawing/2014/main" id="{3548BDFD-25FF-A057-E0CE-448646C74FAD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299A95B-6460-385A-93A3-8BF732BED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57077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4896533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4248956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4248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4248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4093850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4359643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3606283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5144276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5144276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4895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4843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4895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4845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2850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>
            <a:extLst>
              <a:ext uri="{FF2B5EF4-FFF2-40B4-BE49-F238E27FC236}">
                <a16:creationId xmlns:a16="http://schemas.microsoft.com/office/drawing/2014/main" id="{7E7216F1-CA16-6F6E-BF98-3475E06FBD40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64FE5EA-1010-B46F-C6F7-CCDE38725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036118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4B74844-028C-7E85-E9B8-C6C4CF78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302">
            <a:off x="3955057" y="2564237"/>
            <a:ext cx="2264020" cy="16451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7850309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7202732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7202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7202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7047626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7313419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6560059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8098052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8098052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7848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7797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7848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7799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2650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4811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5189771" y="2125269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2857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5983291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Rectangle 7">
            <a:extLst>
              <a:ext uri="{FF2B5EF4-FFF2-40B4-BE49-F238E27FC236}">
                <a16:creationId xmlns:a16="http://schemas.microsoft.com/office/drawing/2014/main" id="{441BA707-538E-6B87-8208-785BF8E3CDC4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5" name="Content Placeholder 6">
            <a:extLst>
              <a:ext uri="{FF2B5EF4-FFF2-40B4-BE49-F238E27FC236}">
                <a16:creationId xmlns:a16="http://schemas.microsoft.com/office/drawing/2014/main" id="{0064E094-CC6E-0A00-999F-233AF2909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53489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5804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3">
            <a:extLst>
              <a:ext uri="{FF2B5EF4-FFF2-40B4-BE49-F238E27FC236}">
                <a16:creationId xmlns:a16="http://schemas.microsoft.com/office/drawing/2014/main" id="{CA81E04A-F904-805E-2A4B-4BFE24068368}"/>
              </a:ext>
            </a:extLst>
          </p:cNvPr>
          <p:cNvSpPr txBox="1"/>
          <p:nvPr/>
        </p:nvSpPr>
        <p:spPr>
          <a:xfrm>
            <a:off x="4087548" y="5389220"/>
            <a:ext cx="1800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3908813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3908813" y="294827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3908813" y="3177710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3838398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3959062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3611288" y="333835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4202123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4315266" y="3127675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4315266" y="312767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4202123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4178653" y="2878981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4202123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4178653" y="3429697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5105937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5105937" y="294827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5105937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5035524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5156186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4808412" y="333835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5399248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5512307" y="312767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5512307" y="312767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5399248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5375777" y="2878981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5399248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5375777" y="3429697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6303061" y="2714638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6303061" y="294827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6303061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6232648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6353310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6005537" y="333835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6596288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6709431" y="312767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6709431" y="3127675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6596288" y="2902352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6572818" y="2878981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6596288" y="3227746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6572818" y="3429697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3908813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3908813" y="414031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3908813" y="4369750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3838398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3959062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3611288" y="453039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4202123" y="436975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4315266" y="4319633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4315266" y="431963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4202123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4178653" y="4071021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4202123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4178653" y="4621736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5105937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5105937" y="414031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5105937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5035524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5156186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4808412" y="453039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5399248" y="436975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5512307" y="431963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5512307" y="431963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5399248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5375777" y="4071021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5399248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5375777" y="4621736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6303061" y="3906596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6303061" y="414031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6303061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6232648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6353310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6005537" y="453039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6596288" y="436975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6709431" y="431963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6709431" y="4319633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6596288" y="4094392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6572818" y="4071021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6596288" y="4419786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6572818" y="4621736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4202123" y="363666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5399248" y="363666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6596288" y="363666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4202123" y="2698946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4202123" y="4808820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2560234" y="2718750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2308866" y="3636708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00655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245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255373" y="1568177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3029679" y="4861905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5592617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5592617" y="2496262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5592617" y="2725699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5522202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5642866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5295092" y="2886339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5885927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5999070" y="2675664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5999070" y="2675664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5885927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5862457" y="2426970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5885927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5862457" y="2977686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6789741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6789741" y="2496262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6789741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6719328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6839990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6492216" y="2886339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7083052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7196111" y="2675664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7196111" y="2675664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7083052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7059581" y="2426970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7083052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7059581" y="2977686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7986865" y="2262627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7986865" y="2496262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7986865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7916452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8037114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7689341" y="2886339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8280092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8393235" y="2675664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8393235" y="2675664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8280092" y="2450341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8256622" y="2426970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8280092" y="2775735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8256622" y="2977686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5592617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5592617" y="3688301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5592617" y="3917739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5522202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5642866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5295092" y="4078379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5885927" y="3917739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5999070" y="3867622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5999070" y="3867622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5885927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5862457" y="3619010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5885927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5862457" y="4169725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6789741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6789741" y="3688301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6789741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6719328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6839990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6492216" y="4078379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7083052" y="3917739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7196111" y="3867622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7196111" y="3867622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7083052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7059581" y="3619010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7083052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7059581" y="4169725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7986865" y="3454585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7986865" y="3688301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7986865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7916452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8037114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7689341" y="4078379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8280092" y="3917739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8393235" y="3867622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8393235" y="3867622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8280092" y="3642381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8256622" y="3619010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8280092" y="3967775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8256622" y="4169725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5885927" y="3184657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7083052" y="3184657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8280092" y="3184657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5885927" y="2246935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5885927" y="4356809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4244038" y="2266739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3992670" y="3184697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6" name="Freeform: Shape 112">
            <a:extLst>
              <a:ext uri="{FF2B5EF4-FFF2-40B4-BE49-F238E27FC236}">
                <a16:creationId xmlns:a16="http://schemas.microsoft.com/office/drawing/2014/main" id="{280E1D8D-8C92-4EC5-0801-CA0A3F9909CA}"/>
              </a:ext>
            </a:extLst>
          </p:cNvPr>
          <p:cNvSpPr/>
          <p:nvPr/>
        </p:nvSpPr>
        <p:spPr>
          <a:xfrm flipV="1">
            <a:off x="4988063" y="2266738"/>
            <a:ext cx="64139" cy="2109873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7" name="Freeform: Shape 113">
            <a:extLst>
              <a:ext uri="{FF2B5EF4-FFF2-40B4-BE49-F238E27FC236}">
                <a16:creationId xmlns:a16="http://schemas.microsoft.com/office/drawing/2014/main" id="{0C8B58D3-44E9-3DDC-E477-8868D3C66EE2}"/>
              </a:ext>
            </a:extLst>
          </p:cNvPr>
          <p:cNvSpPr/>
          <p:nvPr/>
        </p:nvSpPr>
        <p:spPr>
          <a:xfrm flipV="1">
            <a:off x="4736655" y="3226380"/>
            <a:ext cx="502816" cy="166894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337">
            <a:extLst>
              <a:ext uri="{FF2B5EF4-FFF2-40B4-BE49-F238E27FC236}">
                <a16:creationId xmlns:a16="http://schemas.microsoft.com/office/drawing/2014/main" id="{F2DA2843-9089-1BCB-D962-DE7A887CBCD7}"/>
              </a:ext>
            </a:extLst>
          </p:cNvPr>
          <p:cNvSpPr/>
          <p:nvPr/>
        </p:nvSpPr>
        <p:spPr>
          <a:xfrm flipV="1">
            <a:off x="4922737" y="2218289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38" name="Freeform: Shape 338">
            <a:extLst>
              <a:ext uri="{FF2B5EF4-FFF2-40B4-BE49-F238E27FC236}">
                <a16:creationId xmlns:a16="http://schemas.microsoft.com/office/drawing/2014/main" id="{496FA35F-A72F-8367-C8D2-52429DD15D20}"/>
              </a:ext>
            </a:extLst>
          </p:cNvPr>
          <p:cNvSpPr/>
          <p:nvPr/>
        </p:nvSpPr>
        <p:spPr>
          <a:xfrm flipV="1">
            <a:off x="4928606" y="4298913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012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710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324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934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4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3144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3783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4396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4986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5561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3029679" y="4861905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96C80-6223-C617-4324-4BDB76A8E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863" y="565025"/>
            <a:ext cx="4247068" cy="549262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B694CB-EF3C-0C02-FE25-9E05F68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2486205"/>
            <a:ext cx="5005420" cy="38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49" y="888258"/>
            <a:ext cx="4247068" cy="54926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922"/>
            <a:ext cx="5005420" cy="38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27" y="0"/>
            <a:ext cx="9192253" cy="6858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35" y="1358129"/>
            <a:ext cx="7573470" cy="41417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66364"/>
            <a:ext cx="5766154" cy="33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10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2066374" y="5431537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699"/>
            <a:ext cx="9144000" cy="25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53" y="4064379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83" y="1301064"/>
            <a:ext cx="8146766" cy="33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67" y="1300025"/>
            <a:ext cx="6265067" cy="33750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88" y="3039862"/>
            <a:ext cx="5310012" cy="3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C466E16-E208-FCB5-C7F3-5CC7D69FF780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8D66662-F6D2-9E27-ABC1-29CBB0F45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8147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36788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99E9D923-95CD-3078-7173-8FFC8C98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8" y="2228011"/>
            <a:ext cx="2394278" cy="239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Imagen 336">
            <a:extLst>
              <a:ext uri="{FF2B5EF4-FFF2-40B4-BE49-F238E27FC236}">
                <a16:creationId xmlns:a16="http://schemas.microsoft.com/office/drawing/2014/main" id="{D8C04BDE-D707-26AA-4121-F6625001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728912"/>
            <a:ext cx="2486025" cy="1400175"/>
          </a:xfrm>
          <a:prstGeom prst="rect">
            <a:avLst/>
          </a:prstGeom>
        </p:spPr>
      </p:pic>
      <p:pic>
        <p:nvPicPr>
          <p:cNvPr id="339" name="Imagen 338">
            <a:extLst>
              <a:ext uri="{FF2B5EF4-FFF2-40B4-BE49-F238E27FC236}">
                <a16:creationId xmlns:a16="http://schemas.microsoft.com/office/drawing/2014/main" id="{95A68059-6DAE-E0BC-D566-C431FDCF7E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94" y="2448284"/>
            <a:ext cx="2458733" cy="19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65376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143000" y="3266601"/>
            <a:ext cx="1485900" cy="925270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060450" y="3693123"/>
            <a:ext cx="384176" cy="7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364033" y="2828731"/>
            <a:ext cx="2072360" cy="1930927"/>
            <a:chOff x="4485377" y="2628640"/>
            <a:chExt cx="2763146" cy="257457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125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55435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6860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2566985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2566986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2566985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5848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1690689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1690690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1690689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0534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618018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5953683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3163073" y="4436349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 err="1">
                <a:solidFill>
                  <a:schemeClr val="accent5"/>
                </a:solidFill>
                <a:latin typeface="CMU Serif" panose="02000603000000000000" pitchFamily="2" charset="0"/>
              </a:rPr>
              <a:t>GPIOs</a:t>
            </a:r>
            <a:endParaRPr lang="es-ES" sz="2700" dirty="0">
              <a:solidFill>
                <a:schemeClr val="accent5"/>
              </a:solidFill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4204937" y="2567386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4437934" y="3804127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4106024" y="4897473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5624070" y="1932082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467854" y="3869139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4371990" y="1512990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6968136" y="4904695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6390422" y="4196961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6492493" y="2808625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438087" y="3134115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917174" y="1953401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6558236" y="1125298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1585203" y="5012844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4903926" y="1958680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4903926" y="3156471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903926" y="4249817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6380010" y="1570988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7424081" y="1570988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5701828" y="4419806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310328" y="2920174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6420698" y="5573906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978544" y="2399091"/>
            <a:ext cx="1213318" cy="521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191862" y="2399091"/>
            <a:ext cx="1019254" cy="735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398394" y="3579805"/>
            <a:ext cx="812722" cy="143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1531426" y="2399091"/>
            <a:ext cx="660436" cy="147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1531426" y="4314829"/>
            <a:ext cx="866968" cy="698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5701828" y="5120318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5701828" y="5120318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0C91EA3-21BD-9066-1D83-9E8D8F424733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B286FF06-13A4-F0D1-0047-19DEDFB945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58649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7" name="Picture 3">
            <a:extLst>
              <a:ext uri="{FF2B5EF4-FFF2-40B4-BE49-F238E27FC236}">
                <a16:creationId xmlns:a16="http://schemas.microsoft.com/office/drawing/2014/main" id="{3B2F03D6-9B3D-8381-5074-97078273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01253" y="1855915"/>
            <a:ext cx="5141494" cy="38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8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107B375-C906-6004-C4B1-758A95F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9144000" cy="44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1E39C2-AF3A-F897-A8FD-36D7BDD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48" y="3555609"/>
            <a:ext cx="2853435" cy="26412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2">
            <a:extLst>
              <a:ext uri="{FF2B5EF4-FFF2-40B4-BE49-F238E27FC236}">
                <a16:creationId xmlns:a16="http://schemas.microsoft.com/office/drawing/2014/main" id="{E1399F86-B0BB-2F61-E434-9C69D530C743}"/>
              </a:ext>
            </a:extLst>
          </p:cNvPr>
          <p:cNvSpPr txBox="1"/>
          <p:nvPr/>
        </p:nvSpPr>
        <p:spPr>
          <a:xfrm>
            <a:off x="5250075" y="2695758"/>
            <a:ext cx="3638552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i="1" dirty="0" err="1">
                <a:latin typeface="CMU Serif" panose="02000603000000000000" pitchFamily="2" charset="0"/>
              </a:rPr>
              <a:t>Footprint</a:t>
            </a:r>
            <a:r>
              <a:rPr lang="es-ES" i="1" dirty="0">
                <a:latin typeface="CMU Serif" panose="02000603000000000000" pitchFamily="2" charset="0"/>
              </a:rPr>
              <a:t> </a:t>
            </a:r>
            <a:r>
              <a:rPr lang="es-ES" dirty="0">
                <a:latin typeface="CMU Serif" panose="02000603000000000000" pitchFamily="2" charset="0"/>
              </a:rPr>
              <a:t>de los </a:t>
            </a:r>
            <a:r>
              <a:rPr lang="es-ES" dirty="0" err="1">
                <a:solidFill>
                  <a:srgbClr val="FF0000"/>
                </a:solidFill>
                <a:latin typeface="CMU Serif" panose="02000603000000000000" pitchFamily="2" charset="0"/>
              </a:rPr>
              <a:t>LDOs</a:t>
            </a:r>
            <a:endParaRPr lang="es-ES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Errores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serigrafía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Ausencia de algunos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 </a:t>
            </a:r>
            <a:r>
              <a:rPr lang="es-ES" i="1" dirty="0" err="1">
                <a:solidFill>
                  <a:srgbClr val="FF0000"/>
                </a:solidFill>
                <a:latin typeface="CMU Serif" panose="02000603000000000000" pitchFamily="2" charset="0"/>
              </a:rPr>
              <a:t>testpoints</a:t>
            </a:r>
            <a:endParaRPr lang="es-ES" i="1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Ausencia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protecciones para LV</a:t>
            </a:r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BE743AF-7784-AC7B-E53E-24A832A0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8" y="2120683"/>
            <a:ext cx="3352800" cy="2230545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Problemas</a:t>
            </a:r>
          </a:p>
        </p:txBody>
      </p:sp>
    </p:spTree>
    <p:extLst>
      <p:ext uri="{BB962C8B-B14F-4D97-AF65-F5344CB8AC3E}">
        <p14:creationId xmlns:p14="http://schemas.microsoft.com/office/powerpoint/2010/main" val="20258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Segunda iteración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574DCE8-8A0D-9AE0-ECC1-5B793476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" y="2363799"/>
            <a:ext cx="4370176" cy="31802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E4E147-D2E6-6F44-8235-9CAC09B5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76" y="2363799"/>
            <a:ext cx="4235451" cy="31818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2157E6-8F17-B1A8-4782-596BF9629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1855915"/>
            <a:ext cx="6934200" cy="45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Conmutación de una rama 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3656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3656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3656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3575026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3714737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3312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3996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4127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4127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3996166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3968990" y="2859580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3996166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3968990" y="349722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36">
            <a:extLst>
              <a:ext uri="{FF2B5EF4-FFF2-40B4-BE49-F238E27FC236}">
                <a16:creationId xmlns:a16="http://schemas.microsoft.com/office/drawing/2014/main" id="{FB32013E-BC03-62DA-F31F-2D9B19C102AB}"/>
              </a:ext>
            </a:extLst>
          </p:cNvPr>
          <p:cNvSpPr/>
          <p:nvPr/>
        </p:nvSpPr>
        <p:spPr>
          <a:xfrm flipV="1">
            <a:off x="5042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37">
            <a:extLst>
              <a:ext uri="{FF2B5EF4-FFF2-40B4-BE49-F238E27FC236}">
                <a16:creationId xmlns:a16="http://schemas.microsoft.com/office/drawing/2014/main" id="{AFE3EB22-05A2-4D7C-E00A-8B4E7F4B86C6}"/>
              </a:ext>
            </a:extLst>
          </p:cNvPr>
          <p:cNvSpPr/>
          <p:nvPr/>
        </p:nvSpPr>
        <p:spPr>
          <a:xfrm flipV="1">
            <a:off x="5042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38">
            <a:extLst>
              <a:ext uri="{FF2B5EF4-FFF2-40B4-BE49-F238E27FC236}">
                <a16:creationId xmlns:a16="http://schemas.microsoft.com/office/drawing/2014/main" id="{758F3C13-59CD-5C46-228A-57B99E4C8344}"/>
              </a:ext>
            </a:extLst>
          </p:cNvPr>
          <p:cNvSpPr/>
          <p:nvPr/>
        </p:nvSpPr>
        <p:spPr>
          <a:xfrm flipV="1">
            <a:off x="5042649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39">
            <a:extLst>
              <a:ext uri="{FF2B5EF4-FFF2-40B4-BE49-F238E27FC236}">
                <a16:creationId xmlns:a16="http://schemas.microsoft.com/office/drawing/2014/main" id="{40996C2B-ADE2-AACB-172D-9D1DEC79704F}"/>
              </a:ext>
            </a:extLst>
          </p:cNvPr>
          <p:cNvSpPr/>
          <p:nvPr/>
        </p:nvSpPr>
        <p:spPr>
          <a:xfrm flipV="1">
            <a:off x="4961121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40">
            <a:extLst>
              <a:ext uri="{FF2B5EF4-FFF2-40B4-BE49-F238E27FC236}">
                <a16:creationId xmlns:a16="http://schemas.microsoft.com/office/drawing/2014/main" id="{105A3232-F416-6B5B-3D9A-6D4AC6FCF6F2}"/>
              </a:ext>
            </a:extLst>
          </p:cNvPr>
          <p:cNvSpPr/>
          <p:nvPr/>
        </p:nvSpPr>
        <p:spPr>
          <a:xfrm>
            <a:off x="5100830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41">
            <a:extLst>
              <a:ext uri="{FF2B5EF4-FFF2-40B4-BE49-F238E27FC236}">
                <a16:creationId xmlns:a16="http://schemas.microsoft.com/office/drawing/2014/main" id="{D5C53CA2-7D1D-4AF1-5495-A0A081170215}"/>
              </a:ext>
            </a:extLst>
          </p:cNvPr>
          <p:cNvSpPr/>
          <p:nvPr/>
        </p:nvSpPr>
        <p:spPr>
          <a:xfrm flipV="1">
            <a:off x="4698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42">
            <a:extLst>
              <a:ext uri="{FF2B5EF4-FFF2-40B4-BE49-F238E27FC236}">
                <a16:creationId xmlns:a16="http://schemas.microsoft.com/office/drawing/2014/main" id="{F88D59E8-A961-9FCD-5100-FD8603B67564}"/>
              </a:ext>
            </a:extLst>
          </p:cNvPr>
          <p:cNvSpPr/>
          <p:nvPr/>
        </p:nvSpPr>
        <p:spPr>
          <a:xfrm flipV="1">
            <a:off x="5382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43">
            <a:extLst>
              <a:ext uri="{FF2B5EF4-FFF2-40B4-BE49-F238E27FC236}">
                <a16:creationId xmlns:a16="http://schemas.microsoft.com/office/drawing/2014/main" id="{D732DFDC-8E7F-BD2A-FDB0-2170397AF193}"/>
              </a:ext>
            </a:extLst>
          </p:cNvPr>
          <p:cNvSpPr/>
          <p:nvPr/>
        </p:nvSpPr>
        <p:spPr>
          <a:xfrm flipV="1">
            <a:off x="5513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44">
            <a:extLst>
              <a:ext uri="{FF2B5EF4-FFF2-40B4-BE49-F238E27FC236}">
                <a16:creationId xmlns:a16="http://schemas.microsoft.com/office/drawing/2014/main" id="{7A8A7DCE-5B44-6A71-A098-85F4EB29FC57}"/>
              </a:ext>
            </a:extLst>
          </p:cNvPr>
          <p:cNvSpPr/>
          <p:nvPr/>
        </p:nvSpPr>
        <p:spPr>
          <a:xfrm flipV="1">
            <a:off x="5513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45">
            <a:extLst>
              <a:ext uri="{FF2B5EF4-FFF2-40B4-BE49-F238E27FC236}">
                <a16:creationId xmlns:a16="http://schemas.microsoft.com/office/drawing/2014/main" id="{C35284D8-4113-A665-B386-1ACF710C9CB4}"/>
              </a:ext>
            </a:extLst>
          </p:cNvPr>
          <p:cNvSpPr/>
          <p:nvPr/>
        </p:nvSpPr>
        <p:spPr>
          <a:xfrm flipV="1">
            <a:off x="5382259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46">
            <a:extLst>
              <a:ext uri="{FF2B5EF4-FFF2-40B4-BE49-F238E27FC236}">
                <a16:creationId xmlns:a16="http://schemas.microsoft.com/office/drawing/2014/main" id="{E3B60EA8-D69E-775B-3EE7-5F3B0240496D}"/>
              </a:ext>
            </a:extLst>
          </p:cNvPr>
          <p:cNvSpPr/>
          <p:nvPr/>
        </p:nvSpPr>
        <p:spPr>
          <a:xfrm flipV="1">
            <a:off x="5355083" y="285958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47">
            <a:extLst>
              <a:ext uri="{FF2B5EF4-FFF2-40B4-BE49-F238E27FC236}">
                <a16:creationId xmlns:a16="http://schemas.microsoft.com/office/drawing/2014/main" id="{3C1424E3-D663-79A8-8C60-2D8808C3DA5C}"/>
              </a:ext>
            </a:extLst>
          </p:cNvPr>
          <p:cNvSpPr/>
          <p:nvPr/>
        </p:nvSpPr>
        <p:spPr>
          <a:xfrm flipV="1">
            <a:off x="5382259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48">
            <a:extLst>
              <a:ext uri="{FF2B5EF4-FFF2-40B4-BE49-F238E27FC236}">
                <a16:creationId xmlns:a16="http://schemas.microsoft.com/office/drawing/2014/main" id="{9F1ED4A6-F575-A32E-A126-3FF9DC1EA05A}"/>
              </a:ext>
            </a:extLst>
          </p:cNvPr>
          <p:cNvSpPr/>
          <p:nvPr/>
        </p:nvSpPr>
        <p:spPr>
          <a:xfrm flipV="1">
            <a:off x="5355083" y="3497228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49">
            <a:extLst>
              <a:ext uri="{FF2B5EF4-FFF2-40B4-BE49-F238E27FC236}">
                <a16:creationId xmlns:a16="http://schemas.microsoft.com/office/drawing/2014/main" id="{684DDF37-53AE-E057-6EC3-98C29A3612A5}"/>
              </a:ext>
            </a:extLst>
          </p:cNvPr>
          <p:cNvSpPr/>
          <p:nvPr/>
        </p:nvSpPr>
        <p:spPr>
          <a:xfrm flipV="1">
            <a:off x="6428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50">
            <a:extLst>
              <a:ext uri="{FF2B5EF4-FFF2-40B4-BE49-F238E27FC236}">
                <a16:creationId xmlns:a16="http://schemas.microsoft.com/office/drawing/2014/main" id="{D4FC86B6-C625-57B7-71E9-B96FCAB97BFF}"/>
              </a:ext>
            </a:extLst>
          </p:cNvPr>
          <p:cNvSpPr/>
          <p:nvPr/>
        </p:nvSpPr>
        <p:spPr>
          <a:xfrm flipV="1">
            <a:off x="6428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51">
            <a:extLst>
              <a:ext uri="{FF2B5EF4-FFF2-40B4-BE49-F238E27FC236}">
                <a16:creationId xmlns:a16="http://schemas.microsoft.com/office/drawing/2014/main" id="{14D2161E-4A71-6C38-EB12-8DF989978B24}"/>
              </a:ext>
            </a:extLst>
          </p:cNvPr>
          <p:cNvSpPr/>
          <p:nvPr/>
        </p:nvSpPr>
        <p:spPr>
          <a:xfrm flipV="1">
            <a:off x="6428742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52">
            <a:extLst>
              <a:ext uri="{FF2B5EF4-FFF2-40B4-BE49-F238E27FC236}">
                <a16:creationId xmlns:a16="http://schemas.microsoft.com/office/drawing/2014/main" id="{44F55F50-D02B-CA31-6A4A-8F9FD16DE8AE}"/>
              </a:ext>
            </a:extLst>
          </p:cNvPr>
          <p:cNvSpPr/>
          <p:nvPr/>
        </p:nvSpPr>
        <p:spPr>
          <a:xfrm flipV="1">
            <a:off x="6347214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53">
            <a:extLst>
              <a:ext uri="{FF2B5EF4-FFF2-40B4-BE49-F238E27FC236}">
                <a16:creationId xmlns:a16="http://schemas.microsoft.com/office/drawing/2014/main" id="{65EE70E6-A857-6645-23FC-A3330626128E}"/>
              </a:ext>
            </a:extLst>
          </p:cNvPr>
          <p:cNvSpPr/>
          <p:nvPr/>
        </p:nvSpPr>
        <p:spPr>
          <a:xfrm>
            <a:off x="6486923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54">
            <a:extLst>
              <a:ext uri="{FF2B5EF4-FFF2-40B4-BE49-F238E27FC236}">
                <a16:creationId xmlns:a16="http://schemas.microsoft.com/office/drawing/2014/main" id="{3F26CA7C-1C4B-F8F9-61AC-ACA7596669AA}"/>
              </a:ext>
            </a:extLst>
          </p:cNvPr>
          <p:cNvSpPr/>
          <p:nvPr/>
        </p:nvSpPr>
        <p:spPr>
          <a:xfrm flipV="1">
            <a:off x="6084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55">
            <a:extLst>
              <a:ext uri="{FF2B5EF4-FFF2-40B4-BE49-F238E27FC236}">
                <a16:creationId xmlns:a16="http://schemas.microsoft.com/office/drawing/2014/main" id="{314D480B-056C-F546-3363-AB628ABAB844}"/>
              </a:ext>
            </a:extLst>
          </p:cNvPr>
          <p:cNvSpPr/>
          <p:nvPr/>
        </p:nvSpPr>
        <p:spPr>
          <a:xfrm flipV="1">
            <a:off x="6768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56">
            <a:extLst>
              <a:ext uri="{FF2B5EF4-FFF2-40B4-BE49-F238E27FC236}">
                <a16:creationId xmlns:a16="http://schemas.microsoft.com/office/drawing/2014/main" id="{6D678D8A-EBF2-E627-AE07-9FFD8DDDEBB2}"/>
              </a:ext>
            </a:extLst>
          </p:cNvPr>
          <p:cNvSpPr/>
          <p:nvPr/>
        </p:nvSpPr>
        <p:spPr>
          <a:xfrm flipV="1">
            <a:off x="6899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57">
            <a:extLst>
              <a:ext uri="{FF2B5EF4-FFF2-40B4-BE49-F238E27FC236}">
                <a16:creationId xmlns:a16="http://schemas.microsoft.com/office/drawing/2014/main" id="{C5562F8A-800A-8EE8-EA64-7316103EE1F8}"/>
              </a:ext>
            </a:extLst>
          </p:cNvPr>
          <p:cNvSpPr/>
          <p:nvPr/>
        </p:nvSpPr>
        <p:spPr>
          <a:xfrm flipV="1">
            <a:off x="6899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58">
            <a:extLst>
              <a:ext uri="{FF2B5EF4-FFF2-40B4-BE49-F238E27FC236}">
                <a16:creationId xmlns:a16="http://schemas.microsoft.com/office/drawing/2014/main" id="{AA2577A9-6921-4E7A-F82E-833FBD2E0B4E}"/>
              </a:ext>
            </a:extLst>
          </p:cNvPr>
          <p:cNvSpPr/>
          <p:nvPr/>
        </p:nvSpPr>
        <p:spPr>
          <a:xfrm flipV="1">
            <a:off x="6768256" y="2886640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59">
            <a:extLst>
              <a:ext uri="{FF2B5EF4-FFF2-40B4-BE49-F238E27FC236}">
                <a16:creationId xmlns:a16="http://schemas.microsoft.com/office/drawing/2014/main" id="{1622B402-B368-9C32-242C-CDD1F239E101}"/>
              </a:ext>
            </a:extLst>
          </p:cNvPr>
          <p:cNvSpPr/>
          <p:nvPr/>
        </p:nvSpPr>
        <p:spPr>
          <a:xfrm flipV="1">
            <a:off x="6741080" y="2859580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60">
            <a:extLst>
              <a:ext uri="{FF2B5EF4-FFF2-40B4-BE49-F238E27FC236}">
                <a16:creationId xmlns:a16="http://schemas.microsoft.com/office/drawing/2014/main" id="{A6B78B65-52A4-9953-F2AB-E576963D6F21}"/>
              </a:ext>
            </a:extLst>
          </p:cNvPr>
          <p:cNvSpPr/>
          <p:nvPr/>
        </p:nvSpPr>
        <p:spPr>
          <a:xfrm flipV="1">
            <a:off x="6768256" y="3263399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61">
            <a:extLst>
              <a:ext uri="{FF2B5EF4-FFF2-40B4-BE49-F238E27FC236}">
                <a16:creationId xmlns:a16="http://schemas.microsoft.com/office/drawing/2014/main" id="{5DC62152-C4A5-8B42-A110-DEA0BB7303BA}"/>
              </a:ext>
            </a:extLst>
          </p:cNvPr>
          <p:cNvSpPr/>
          <p:nvPr/>
        </p:nvSpPr>
        <p:spPr>
          <a:xfrm flipV="1">
            <a:off x="6741080" y="3497228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3656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3656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3656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3575026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3714737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3312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3996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4127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4127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3996166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3968990" y="4239786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3996166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3968990" y="4877434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75">
            <a:extLst>
              <a:ext uri="{FF2B5EF4-FFF2-40B4-BE49-F238E27FC236}">
                <a16:creationId xmlns:a16="http://schemas.microsoft.com/office/drawing/2014/main" id="{DD8FB1FE-7894-28CC-82F1-A2F5E3903CBB}"/>
              </a:ext>
            </a:extLst>
          </p:cNvPr>
          <p:cNvSpPr/>
          <p:nvPr/>
        </p:nvSpPr>
        <p:spPr>
          <a:xfrm flipV="1">
            <a:off x="5042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76">
            <a:extLst>
              <a:ext uri="{FF2B5EF4-FFF2-40B4-BE49-F238E27FC236}">
                <a16:creationId xmlns:a16="http://schemas.microsoft.com/office/drawing/2014/main" id="{572751C5-8E64-AB05-06BF-B8D6A37D56A3}"/>
              </a:ext>
            </a:extLst>
          </p:cNvPr>
          <p:cNvSpPr/>
          <p:nvPr/>
        </p:nvSpPr>
        <p:spPr>
          <a:xfrm flipV="1">
            <a:off x="5042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77">
            <a:extLst>
              <a:ext uri="{FF2B5EF4-FFF2-40B4-BE49-F238E27FC236}">
                <a16:creationId xmlns:a16="http://schemas.microsoft.com/office/drawing/2014/main" id="{96FB3AC9-FA8C-1BCD-0B12-1231F6164F22}"/>
              </a:ext>
            </a:extLst>
          </p:cNvPr>
          <p:cNvSpPr/>
          <p:nvPr/>
        </p:nvSpPr>
        <p:spPr>
          <a:xfrm flipV="1">
            <a:off x="5042649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78">
            <a:extLst>
              <a:ext uri="{FF2B5EF4-FFF2-40B4-BE49-F238E27FC236}">
                <a16:creationId xmlns:a16="http://schemas.microsoft.com/office/drawing/2014/main" id="{315536BC-57E0-94E8-9BB4-1013274A1623}"/>
              </a:ext>
            </a:extLst>
          </p:cNvPr>
          <p:cNvSpPr/>
          <p:nvPr/>
        </p:nvSpPr>
        <p:spPr>
          <a:xfrm flipV="1">
            <a:off x="4961121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79">
            <a:extLst>
              <a:ext uri="{FF2B5EF4-FFF2-40B4-BE49-F238E27FC236}">
                <a16:creationId xmlns:a16="http://schemas.microsoft.com/office/drawing/2014/main" id="{3D91FF48-0B60-1ED8-E14C-B0D000EE3D6C}"/>
              </a:ext>
            </a:extLst>
          </p:cNvPr>
          <p:cNvSpPr/>
          <p:nvPr/>
        </p:nvSpPr>
        <p:spPr>
          <a:xfrm>
            <a:off x="5100830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80">
            <a:extLst>
              <a:ext uri="{FF2B5EF4-FFF2-40B4-BE49-F238E27FC236}">
                <a16:creationId xmlns:a16="http://schemas.microsoft.com/office/drawing/2014/main" id="{B48766AF-F2FB-FEF7-82A6-61C4CCB11247}"/>
              </a:ext>
            </a:extLst>
          </p:cNvPr>
          <p:cNvSpPr/>
          <p:nvPr/>
        </p:nvSpPr>
        <p:spPr>
          <a:xfrm flipV="1">
            <a:off x="4698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81">
            <a:extLst>
              <a:ext uri="{FF2B5EF4-FFF2-40B4-BE49-F238E27FC236}">
                <a16:creationId xmlns:a16="http://schemas.microsoft.com/office/drawing/2014/main" id="{A4DE9BD7-8823-E17C-49A1-0F4A42DA72A3}"/>
              </a:ext>
            </a:extLst>
          </p:cNvPr>
          <p:cNvSpPr/>
          <p:nvPr/>
        </p:nvSpPr>
        <p:spPr>
          <a:xfrm flipV="1">
            <a:off x="5382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82">
            <a:extLst>
              <a:ext uri="{FF2B5EF4-FFF2-40B4-BE49-F238E27FC236}">
                <a16:creationId xmlns:a16="http://schemas.microsoft.com/office/drawing/2014/main" id="{58B145B4-2247-2293-EDCA-84B291452655}"/>
              </a:ext>
            </a:extLst>
          </p:cNvPr>
          <p:cNvSpPr/>
          <p:nvPr/>
        </p:nvSpPr>
        <p:spPr>
          <a:xfrm flipV="1">
            <a:off x="5513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83">
            <a:extLst>
              <a:ext uri="{FF2B5EF4-FFF2-40B4-BE49-F238E27FC236}">
                <a16:creationId xmlns:a16="http://schemas.microsoft.com/office/drawing/2014/main" id="{05852005-698E-6F95-DF92-CAD8E6A19AA1}"/>
              </a:ext>
            </a:extLst>
          </p:cNvPr>
          <p:cNvSpPr/>
          <p:nvPr/>
        </p:nvSpPr>
        <p:spPr>
          <a:xfrm flipV="1">
            <a:off x="5513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84">
            <a:extLst>
              <a:ext uri="{FF2B5EF4-FFF2-40B4-BE49-F238E27FC236}">
                <a16:creationId xmlns:a16="http://schemas.microsoft.com/office/drawing/2014/main" id="{25BB800B-3AD6-B4AD-581B-75CBA1696ABA}"/>
              </a:ext>
            </a:extLst>
          </p:cNvPr>
          <p:cNvSpPr/>
          <p:nvPr/>
        </p:nvSpPr>
        <p:spPr>
          <a:xfrm flipV="1">
            <a:off x="5382259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85">
            <a:extLst>
              <a:ext uri="{FF2B5EF4-FFF2-40B4-BE49-F238E27FC236}">
                <a16:creationId xmlns:a16="http://schemas.microsoft.com/office/drawing/2014/main" id="{1A1A9BE9-69B5-7799-4A80-234C8AC9EEAF}"/>
              </a:ext>
            </a:extLst>
          </p:cNvPr>
          <p:cNvSpPr/>
          <p:nvPr/>
        </p:nvSpPr>
        <p:spPr>
          <a:xfrm flipV="1">
            <a:off x="5355083" y="4239786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86">
            <a:extLst>
              <a:ext uri="{FF2B5EF4-FFF2-40B4-BE49-F238E27FC236}">
                <a16:creationId xmlns:a16="http://schemas.microsoft.com/office/drawing/2014/main" id="{61A6B6DC-9AB0-7E66-0314-7C8ECC492298}"/>
              </a:ext>
            </a:extLst>
          </p:cNvPr>
          <p:cNvSpPr/>
          <p:nvPr/>
        </p:nvSpPr>
        <p:spPr>
          <a:xfrm flipV="1">
            <a:off x="5382259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87">
            <a:extLst>
              <a:ext uri="{FF2B5EF4-FFF2-40B4-BE49-F238E27FC236}">
                <a16:creationId xmlns:a16="http://schemas.microsoft.com/office/drawing/2014/main" id="{A649514F-C715-BD49-0031-75348CD36CD0}"/>
              </a:ext>
            </a:extLst>
          </p:cNvPr>
          <p:cNvSpPr/>
          <p:nvPr/>
        </p:nvSpPr>
        <p:spPr>
          <a:xfrm flipV="1">
            <a:off x="5355083" y="4877434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88">
            <a:extLst>
              <a:ext uri="{FF2B5EF4-FFF2-40B4-BE49-F238E27FC236}">
                <a16:creationId xmlns:a16="http://schemas.microsoft.com/office/drawing/2014/main" id="{6A8F03C0-5555-866B-18E5-1123BADB834A}"/>
              </a:ext>
            </a:extLst>
          </p:cNvPr>
          <p:cNvSpPr/>
          <p:nvPr/>
        </p:nvSpPr>
        <p:spPr>
          <a:xfrm flipV="1">
            <a:off x="6428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89">
            <a:extLst>
              <a:ext uri="{FF2B5EF4-FFF2-40B4-BE49-F238E27FC236}">
                <a16:creationId xmlns:a16="http://schemas.microsoft.com/office/drawing/2014/main" id="{4197C425-CD48-3458-29BE-48B05F7DC446}"/>
              </a:ext>
            </a:extLst>
          </p:cNvPr>
          <p:cNvSpPr/>
          <p:nvPr/>
        </p:nvSpPr>
        <p:spPr>
          <a:xfrm flipV="1">
            <a:off x="6428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90">
            <a:extLst>
              <a:ext uri="{FF2B5EF4-FFF2-40B4-BE49-F238E27FC236}">
                <a16:creationId xmlns:a16="http://schemas.microsoft.com/office/drawing/2014/main" id="{6B17D04B-134A-2EAF-0EC8-A937B63E27C8}"/>
              </a:ext>
            </a:extLst>
          </p:cNvPr>
          <p:cNvSpPr/>
          <p:nvPr/>
        </p:nvSpPr>
        <p:spPr>
          <a:xfrm flipV="1">
            <a:off x="6428742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91">
            <a:extLst>
              <a:ext uri="{FF2B5EF4-FFF2-40B4-BE49-F238E27FC236}">
                <a16:creationId xmlns:a16="http://schemas.microsoft.com/office/drawing/2014/main" id="{F82C4975-FEE2-2B4F-6AFD-E74B732ABA97}"/>
              </a:ext>
            </a:extLst>
          </p:cNvPr>
          <p:cNvSpPr/>
          <p:nvPr/>
        </p:nvSpPr>
        <p:spPr>
          <a:xfrm flipV="1">
            <a:off x="6347214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92">
            <a:extLst>
              <a:ext uri="{FF2B5EF4-FFF2-40B4-BE49-F238E27FC236}">
                <a16:creationId xmlns:a16="http://schemas.microsoft.com/office/drawing/2014/main" id="{AA5EC012-A13D-12EF-15D0-CF081199BAC2}"/>
              </a:ext>
            </a:extLst>
          </p:cNvPr>
          <p:cNvSpPr/>
          <p:nvPr/>
        </p:nvSpPr>
        <p:spPr>
          <a:xfrm>
            <a:off x="6486923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93">
            <a:extLst>
              <a:ext uri="{FF2B5EF4-FFF2-40B4-BE49-F238E27FC236}">
                <a16:creationId xmlns:a16="http://schemas.microsoft.com/office/drawing/2014/main" id="{23126D5B-1125-30E7-16AE-6B0FB68AE909}"/>
              </a:ext>
            </a:extLst>
          </p:cNvPr>
          <p:cNvSpPr/>
          <p:nvPr/>
        </p:nvSpPr>
        <p:spPr>
          <a:xfrm flipV="1">
            <a:off x="6084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94">
            <a:extLst>
              <a:ext uri="{FF2B5EF4-FFF2-40B4-BE49-F238E27FC236}">
                <a16:creationId xmlns:a16="http://schemas.microsoft.com/office/drawing/2014/main" id="{EA929038-CD26-A51B-B69D-7A988DF0D78E}"/>
              </a:ext>
            </a:extLst>
          </p:cNvPr>
          <p:cNvSpPr/>
          <p:nvPr/>
        </p:nvSpPr>
        <p:spPr>
          <a:xfrm flipV="1">
            <a:off x="6768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2C1A1677-09EE-0524-DC80-2398A8D0EABA}"/>
              </a:ext>
            </a:extLst>
          </p:cNvPr>
          <p:cNvSpPr/>
          <p:nvPr/>
        </p:nvSpPr>
        <p:spPr>
          <a:xfrm flipV="1">
            <a:off x="6899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96">
            <a:extLst>
              <a:ext uri="{FF2B5EF4-FFF2-40B4-BE49-F238E27FC236}">
                <a16:creationId xmlns:a16="http://schemas.microsoft.com/office/drawing/2014/main" id="{5DB2B566-7FE9-49AE-785F-4943DC75FBB0}"/>
              </a:ext>
            </a:extLst>
          </p:cNvPr>
          <p:cNvSpPr/>
          <p:nvPr/>
        </p:nvSpPr>
        <p:spPr>
          <a:xfrm flipV="1">
            <a:off x="6899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97">
            <a:extLst>
              <a:ext uri="{FF2B5EF4-FFF2-40B4-BE49-F238E27FC236}">
                <a16:creationId xmlns:a16="http://schemas.microsoft.com/office/drawing/2014/main" id="{5EBE86EC-7B53-7B8C-67F0-E6965D1C87B6}"/>
              </a:ext>
            </a:extLst>
          </p:cNvPr>
          <p:cNvSpPr/>
          <p:nvPr/>
        </p:nvSpPr>
        <p:spPr>
          <a:xfrm flipV="1">
            <a:off x="6768256" y="4266847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98">
            <a:extLst>
              <a:ext uri="{FF2B5EF4-FFF2-40B4-BE49-F238E27FC236}">
                <a16:creationId xmlns:a16="http://schemas.microsoft.com/office/drawing/2014/main" id="{4F3CFCA7-9B2B-0EF0-610E-47D28EDD1D0E}"/>
              </a:ext>
            </a:extLst>
          </p:cNvPr>
          <p:cNvSpPr/>
          <p:nvPr/>
        </p:nvSpPr>
        <p:spPr>
          <a:xfrm flipV="1">
            <a:off x="6741080" y="4239786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99">
            <a:extLst>
              <a:ext uri="{FF2B5EF4-FFF2-40B4-BE49-F238E27FC236}">
                <a16:creationId xmlns:a16="http://schemas.microsoft.com/office/drawing/2014/main" id="{65F53549-AD88-73E9-9241-67D78580168A}"/>
              </a:ext>
            </a:extLst>
          </p:cNvPr>
          <p:cNvSpPr/>
          <p:nvPr/>
        </p:nvSpPr>
        <p:spPr>
          <a:xfrm flipV="1">
            <a:off x="6768256" y="4643605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100">
            <a:extLst>
              <a:ext uri="{FF2B5EF4-FFF2-40B4-BE49-F238E27FC236}">
                <a16:creationId xmlns:a16="http://schemas.microsoft.com/office/drawing/2014/main" id="{CE01ABC7-4288-B301-39F6-592DEC8E8471}"/>
              </a:ext>
            </a:extLst>
          </p:cNvPr>
          <p:cNvSpPr/>
          <p:nvPr/>
        </p:nvSpPr>
        <p:spPr>
          <a:xfrm flipV="1">
            <a:off x="6741080" y="4877434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399616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102">
            <a:extLst>
              <a:ext uri="{FF2B5EF4-FFF2-40B4-BE49-F238E27FC236}">
                <a16:creationId xmlns:a16="http://schemas.microsoft.com/office/drawing/2014/main" id="{AE95A6B9-D49E-81A5-FE24-659580B2E7E2}"/>
              </a:ext>
            </a:extLst>
          </p:cNvPr>
          <p:cNvSpPr/>
          <p:nvPr/>
        </p:nvSpPr>
        <p:spPr>
          <a:xfrm flipV="1">
            <a:off x="5382259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103">
            <a:extLst>
              <a:ext uri="{FF2B5EF4-FFF2-40B4-BE49-F238E27FC236}">
                <a16:creationId xmlns:a16="http://schemas.microsoft.com/office/drawing/2014/main" id="{DD18D5B3-13D6-503C-AD63-6127B0777650}"/>
              </a:ext>
            </a:extLst>
          </p:cNvPr>
          <p:cNvSpPr/>
          <p:nvPr/>
        </p:nvSpPr>
        <p:spPr>
          <a:xfrm flipV="1">
            <a:off x="676825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104">
            <a:extLst>
              <a:ext uri="{FF2B5EF4-FFF2-40B4-BE49-F238E27FC236}">
                <a16:creationId xmlns:a16="http://schemas.microsoft.com/office/drawing/2014/main" id="{33FBAE15-4E81-E097-346D-7601770B794A}"/>
              </a:ext>
            </a:extLst>
          </p:cNvPr>
          <p:cNvSpPr/>
          <p:nvPr/>
        </p:nvSpPr>
        <p:spPr>
          <a:xfrm flipV="1">
            <a:off x="3996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105">
            <a:extLst>
              <a:ext uri="{FF2B5EF4-FFF2-40B4-BE49-F238E27FC236}">
                <a16:creationId xmlns:a16="http://schemas.microsoft.com/office/drawing/2014/main" id="{8A42389C-5FE9-C444-80BF-CCFA06FE7E3C}"/>
              </a:ext>
            </a:extLst>
          </p:cNvPr>
          <p:cNvSpPr/>
          <p:nvPr/>
        </p:nvSpPr>
        <p:spPr>
          <a:xfrm flipV="1">
            <a:off x="3996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2095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1804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2956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2665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114">
            <a:extLst>
              <a:ext uri="{FF2B5EF4-FFF2-40B4-BE49-F238E27FC236}">
                <a16:creationId xmlns:a16="http://schemas.microsoft.com/office/drawing/2014/main" id="{5E46C5DB-AE96-85AA-282C-684D68DAE934}"/>
              </a:ext>
            </a:extLst>
          </p:cNvPr>
          <p:cNvSpPr/>
          <p:nvPr/>
        </p:nvSpPr>
        <p:spPr>
          <a:xfrm flipV="1">
            <a:off x="6768256" y="3736870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116">
            <a:extLst>
              <a:ext uri="{FF2B5EF4-FFF2-40B4-BE49-F238E27FC236}">
                <a16:creationId xmlns:a16="http://schemas.microsoft.com/office/drawing/2014/main" id="{487BCC13-73F9-7E63-A2BF-697DA62C5149}"/>
              </a:ext>
            </a:extLst>
          </p:cNvPr>
          <p:cNvSpPr/>
          <p:nvPr/>
        </p:nvSpPr>
        <p:spPr>
          <a:xfrm flipV="1">
            <a:off x="5382259" y="3736870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3996166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3968990" y="372700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139">
            <a:extLst>
              <a:ext uri="{FF2B5EF4-FFF2-40B4-BE49-F238E27FC236}">
                <a16:creationId xmlns:a16="http://schemas.microsoft.com/office/drawing/2014/main" id="{1BAAD8EB-9719-9060-D096-C3183DB60181}"/>
              </a:ext>
            </a:extLst>
          </p:cNvPr>
          <p:cNvSpPr/>
          <p:nvPr/>
        </p:nvSpPr>
        <p:spPr>
          <a:xfrm flipV="1">
            <a:off x="5352404" y="388541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140">
            <a:extLst>
              <a:ext uri="{FF2B5EF4-FFF2-40B4-BE49-F238E27FC236}">
                <a16:creationId xmlns:a16="http://schemas.microsoft.com/office/drawing/2014/main" id="{278BEACD-2AF1-D14F-CA9C-CF1098A2A733}"/>
              </a:ext>
            </a:extLst>
          </p:cNvPr>
          <p:cNvSpPr/>
          <p:nvPr/>
        </p:nvSpPr>
        <p:spPr>
          <a:xfrm flipV="1">
            <a:off x="6738497" y="4051726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3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Conmutación de una rama 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3656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3656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3656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3575026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3714737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3312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3996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4127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4127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3996166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3968990" y="2859580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3996166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3968990" y="349722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3656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3656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3656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3575026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3714737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3312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3996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4127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4127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3996166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3968990" y="4239786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3996166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3968990" y="4877434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399616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2095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1804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2956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2665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3996166" y="3715540"/>
            <a:ext cx="1374655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3968990" y="372700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140">
            <a:extLst>
              <a:ext uri="{FF2B5EF4-FFF2-40B4-BE49-F238E27FC236}">
                <a16:creationId xmlns:a16="http://schemas.microsoft.com/office/drawing/2014/main" id="{411EA334-4177-2038-E47A-D1BE1BC254BD}"/>
              </a:ext>
            </a:extLst>
          </p:cNvPr>
          <p:cNvSpPr/>
          <p:nvPr/>
        </p:nvSpPr>
        <p:spPr>
          <a:xfrm flipV="1">
            <a:off x="5370821" y="3639890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142">
            <a:extLst>
              <a:ext uri="{FF2B5EF4-FFF2-40B4-BE49-F238E27FC236}">
                <a16:creationId xmlns:a16="http://schemas.microsoft.com/office/drawing/2014/main" id="{684AFBD5-DC2D-8261-52C3-8370660CFB39}"/>
              </a:ext>
            </a:extLst>
          </p:cNvPr>
          <p:cNvSpPr/>
          <p:nvPr/>
        </p:nvSpPr>
        <p:spPr>
          <a:xfrm>
            <a:off x="5519260" y="3417126"/>
            <a:ext cx="124419" cy="140597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44">
            <a:extLst>
              <a:ext uri="{FF2B5EF4-FFF2-40B4-BE49-F238E27FC236}">
                <a16:creationId xmlns:a16="http://schemas.microsoft.com/office/drawing/2014/main" id="{7DFD544C-D4F0-AEE4-F155-50B77F8CC25B}"/>
              </a:ext>
            </a:extLst>
          </p:cNvPr>
          <p:cNvSpPr/>
          <p:nvPr/>
        </p:nvSpPr>
        <p:spPr>
          <a:xfrm flipV="1">
            <a:off x="6461443" y="3636568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45">
            <a:extLst>
              <a:ext uri="{FF2B5EF4-FFF2-40B4-BE49-F238E27FC236}">
                <a16:creationId xmlns:a16="http://schemas.microsoft.com/office/drawing/2014/main" id="{1B58C246-0B67-7E72-6E30-49DC9A87397E}"/>
              </a:ext>
            </a:extLst>
          </p:cNvPr>
          <p:cNvSpPr/>
          <p:nvPr/>
        </p:nvSpPr>
        <p:spPr>
          <a:xfrm>
            <a:off x="6684126" y="3417126"/>
            <a:ext cx="147101" cy="145133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118">
            <a:extLst>
              <a:ext uri="{FF2B5EF4-FFF2-40B4-BE49-F238E27FC236}">
                <a16:creationId xmlns:a16="http://schemas.microsoft.com/office/drawing/2014/main" id="{BF888F72-5222-C636-21F9-E9E76E5CDE4C}"/>
              </a:ext>
            </a:extLst>
          </p:cNvPr>
          <p:cNvSpPr/>
          <p:nvPr/>
        </p:nvSpPr>
        <p:spPr>
          <a:xfrm flipV="1">
            <a:off x="5879842" y="3717598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118">
            <a:extLst>
              <a:ext uri="{FF2B5EF4-FFF2-40B4-BE49-F238E27FC236}">
                <a16:creationId xmlns:a16="http://schemas.microsoft.com/office/drawing/2014/main" id="{3E25CA57-879B-748E-11FD-8B7432BA0F35}"/>
              </a:ext>
            </a:extLst>
          </p:cNvPr>
          <p:cNvSpPr/>
          <p:nvPr/>
        </p:nvSpPr>
        <p:spPr>
          <a:xfrm flipV="1">
            <a:off x="7134574" y="3695674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118">
            <a:extLst>
              <a:ext uri="{FF2B5EF4-FFF2-40B4-BE49-F238E27FC236}">
                <a16:creationId xmlns:a16="http://schemas.microsoft.com/office/drawing/2014/main" id="{493DEEC7-75C9-D011-5A5F-18E091C5B09C}"/>
              </a:ext>
            </a:extLst>
          </p:cNvPr>
          <p:cNvSpPr/>
          <p:nvPr/>
        </p:nvSpPr>
        <p:spPr>
          <a:xfrm flipV="1">
            <a:off x="3996164" y="5067628"/>
            <a:ext cx="3588416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118">
            <a:extLst>
              <a:ext uri="{FF2B5EF4-FFF2-40B4-BE49-F238E27FC236}">
                <a16:creationId xmlns:a16="http://schemas.microsoft.com/office/drawing/2014/main" id="{BA420559-8782-D38B-7C17-C023270C70CC}"/>
              </a:ext>
            </a:extLst>
          </p:cNvPr>
          <p:cNvSpPr/>
          <p:nvPr/>
        </p:nvSpPr>
        <p:spPr>
          <a:xfrm rot="16200000" flipV="1">
            <a:off x="6887895" y="4407713"/>
            <a:ext cx="1356918" cy="54350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4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8798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431926" y="2699086"/>
            <a:ext cx="914241" cy="539335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882629" y="2549619"/>
            <a:ext cx="1207967" cy="1309070"/>
            <a:chOff x="4485377" y="2628640"/>
            <a:chExt cx="2763146" cy="299441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5214934" y="3035222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721765" y="2968938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431926" y="4177477"/>
            <a:ext cx="914241" cy="539335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3882629" y="4028010"/>
            <a:ext cx="1207967" cy="1309070"/>
            <a:chOff x="4485377" y="2628640"/>
            <a:chExt cx="2763146" cy="299441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5214934" y="4513613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2721765" y="4447329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5686425" y="3007519"/>
            <a:ext cx="0" cy="153114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5686425" y="3761423"/>
            <a:ext cx="954405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Conmutación de una rama como DC-DC síncrono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18EED6-0635-6FAD-A3F3-A5BF6F71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39" y="1915791"/>
            <a:ext cx="5916720" cy="44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2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Conmutación de una rama como DC-DC síncrono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6858A35-2199-09BC-1DB2-7008DD3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96" y="2013799"/>
            <a:ext cx="4732005" cy="3953214"/>
          </a:xfrm>
          <a:prstGeom prst="rect">
            <a:avLst/>
          </a:prstGeom>
        </p:spPr>
      </p:pic>
      <p:grpSp>
        <p:nvGrpSpPr>
          <p:cNvPr id="51" name="Grupo 50">
            <a:extLst>
              <a:ext uri="{FF2B5EF4-FFF2-40B4-BE49-F238E27FC236}">
                <a16:creationId xmlns:a16="http://schemas.microsoft.com/office/drawing/2014/main" id="{C8D00689-7B7F-3CE4-DFE7-8EB7EBB5089A}"/>
              </a:ext>
            </a:extLst>
          </p:cNvPr>
          <p:cNvGrpSpPr/>
          <p:nvPr/>
        </p:nvGrpSpPr>
        <p:grpSpPr>
          <a:xfrm>
            <a:off x="549180" y="2469098"/>
            <a:ext cx="3933186" cy="1666181"/>
            <a:chOff x="1804053" y="2669295"/>
            <a:chExt cx="5789476" cy="2452545"/>
          </a:xfrm>
        </p:grpSpPr>
        <p:sp>
          <p:nvSpPr>
            <p:cNvPr id="9" name="Freeform: Shape 23">
              <a:extLst>
                <a:ext uri="{FF2B5EF4-FFF2-40B4-BE49-F238E27FC236}">
                  <a16:creationId xmlns:a16="http://schemas.microsoft.com/office/drawing/2014/main" id="{C36A779D-F1D4-5BFD-4913-EDB0954BEC41}"/>
                </a:ext>
              </a:extLst>
            </p:cNvPr>
            <p:cNvSpPr/>
            <p:nvPr/>
          </p:nvSpPr>
          <p:spPr>
            <a:xfrm flipV="1">
              <a:off x="3656556" y="2669295"/>
              <a:ext cx="339608" cy="350172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88E57C78-AC52-D7E1-889A-09C30FD21672}"/>
                </a:ext>
              </a:extLst>
            </p:cNvPr>
            <p:cNvSpPr/>
            <p:nvPr/>
          </p:nvSpPr>
          <p:spPr>
            <a:xfrm flipV="1">
              <a:off x="3656556" y="2939809"/>
              <a:ext cx="24496" cy="531310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25">
              <a:extLst>
                <a:ext uri="{FF2B5EF4-FFF2-40B4-BE49-F238E27FC236}">
                  <a16:creationId xmlns:a16="http://schemas.microsoft.com/office/drawing/2014/main" id="{6CC4EDAB-C122-765F-2713-9A50B6CAEE59}"/>
                </a:ext>
              </a:extLst>
            </p:cNvPr>
            <p:cNvSpPr/>
            <p:nvPr/>
          </p:nvSpPr>
          <p:spPr>
            <a:xfrm flipV="1">
              <a:off x="3656556" y="3205464"/>
              <a:ext cx="344490" cy="53626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26">
              <a:extLst>
                <a:ext uri="{FF2B5EF4-FFF2-40B4-BE49-F238E27FC236}">
                  <a16:creationId xmlns:a16="http://schemas.microsoft.com/office/drawing/2014/main" id="{C3596B0A-D2DB-BC97-BF25-97405C58394B}"/>
                </a:ext>
              </a:extLst>
            </p:cNvPr>
            <p:cNvSpPr/>
            <p:nvPr/>
          </p:nvSpPr>
          <p:spPr>
            <a:xfrm flipV="1">
              <a:off x="3575026" y="3014609"/>
              <a:ext cx="24496" cy="381711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27">
              <a:extLst>
                <a:ext uri="{FF2B5EF4-FFF2-40B4-BE49-F238E27FC236}">
                  <a16:creationId xmlns:a16="http://schemas.microsoft.com/office/drawing/2014/main" id="{61B6FF78-543F-2059-3AE3-7AB352BC9BFE}"/>
                </a:ext>
              </a:extLst>
            </p:cNvPr>
            <p:cNvSpPr/>
            <p:nvPr/>
          </p:nvSpPr>
          <p:spPr>
            <a:xfrm>
              <a:off x="3714737" y="3149818"/>
              <a:ext cx="124973" cy="11129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FE799CDB-DB91-FB3E-D264-D579915ED779}"/>
                </a:ext>
              </a:extLst>
            </p:cNvPr>
            <p:cNvSpPr/>
            <p:nvPr/>
          </p:nvSpPr>
          <p:spPr>
            <a:xfrm flipV="1">
              <a:off x="3312066" y="3391462"/>
              <a:ext cx="262960" cy="24392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7C308A99-90C4-9A1D-0B8E-3D514C5C8D7D}"/>
                </a:ext>
              </a:extLst>
            </p:cNvPr>
            <p:cNvSpPr/>
            <p:nvPr/>
          </p:nvSpPr>
          <p:spPr>
            <a:xfrm flipV="1">
              <a:off x="3996166" y="3205464"/>
              <a:ext cx="24496" cy="531404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0">
              <a:extLst>
                <a:ext uri="{FF2B5EF4-FFF2-40B4-BE49-F238E27FC236}">
                  <a16:creationId xmlns:a16="http://schemas.microsoft.com/office/drawing/2014/main" id="{2CC6ADC0-933E-5DB0-BD51-DD5CEB986568}"/>
                </a:ext>
              </a:extLst>
            </p:cNvPr>
            <p:cNvSpPr/>
            <p:nvPr/>
          </p:nvSpPr>
          <p:spPr>
            <a:xfrm flipV="1">
              <a:off x="4127168" y="3147531"/>
              <a:ext cx="145546" cy="115866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31">
              <a:extLst>
                <a:ext uri="{FF2B5EF4-FFF2-40B4-BE49-F238E27FC236}">
                  <a16:creationId xmlns:a16="http://schemas.microsoft.com/office/drawing/2014/main" id="{EE13D0AE-3771-1FB2-FDAD-419BF8612E75}"/>
                </a:ext>
              </a:extLst>
            </p:cNvPr>
            <p:cNvSpPr/>
            <p:nvPr/>
          </p:nvSpPr>
          <p:spPr>
            <a:xfrm flipV="1">
              <a:off x="4127168" y="3147531"/>
              <a:ext cx="145546" cy="24392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32">
              <a:extLst>
                <a:ext uri="{FF2B5EF4-FFF2-40B4-BE49-F238E27FC236}">
                  <a16:creationId xmlns:a16="http://schemas.microsoft.com/office/drawing/2014/main" id="{05290014-3366-247D-87B6-738CC5E6E34A}"/>
                </a:ext>
              </a:extLst>
            </p:cNvPr>
            <p:cNvSpPr/>
            <p:nvPr/>
          </p:nvSpPr>
          <p:spPr>
            <a:xfrm flipV="1">
              <a:off x="3996166" y="2886640"/>
              <a:ext cx="203727" cy="260889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33">
              <a:extLst>
                <a:ext uri="{FF2B5EF4-FFF2-40B4-BE49-F238E27FC236}">
                  <a16:creationId xmlns:a16="http://schemas.microsoft.com/office/drawing/2014/main" id="{65D4CABB-D93E-5A47-D6CC-72F3627605BF}"/>
                </a:ext>
              </a:extLst>
            </p:cNvPr>
            <p:cNvSpPr/>
            <p:nvPr/>
          </p:nvSpPr>
          <p:spPr>
            <a:xfrm flipV="1">
              <a:off x="3968990" y="2859580"/>
              <a:ext cx="54352" cy="54121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34">
              <a:extLst>
                <a:ext uri="{FF2B5EF4-FFF2-40B4-BE49-F238E27FC236}">
                  <a16:creationId xmlns:a16="http://schemas.microsoft.com/office/drawing/2014/main" id="{3A70539A-5D75-6EFB-0CB1-B1D4B097CD85}"/>
                </a:ext>
              </a:extLst>
            </p:cNvPr>
            <p:cNvSpPr/>
            <p:nvPr/>
          </p:nvSpPr>
          <p:spPr>
            <a:xfrm flipV="1">
              <a:off x="3996166" y="3263399"/>
              <a:ext cx="203727" cy="260889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35">
              <a:extLst>
                <a:ext uri="{FF2B5EF4-FFF2-40B4-BE49-F238E27FC236}">
                  <a16:creationId xmlns:a16="http://schemas.microsoft.com/office/drawing/2014/main" id="{DAE05B7C-C918-4CE7-B993-8979D98D3FDE}"/>
                </a:ext>
              </a:extLst>
            </p:cNvPr>
            <p:cNvSpPr/>
            <p:nvPr/>
          </p:nvSpPr>
          <p:spPr>
            <a:xfrm flipV="1">
              <a:off x="3968990" y="3497228"/>
              <a:ext cx="54352" cy="5412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62">
              <a:extLst>
                <a:ext uri="{FF2B5EF4-FFF2-40B4-BE49-F238E27FC236}">
                  <a16:creationId xmlns:a16="http://schemas.microsoft.com/office/drawing/2014/main" id="{356E09EA-6E26-6EAD-697F-2C6D948778FE}"/>
                </a:ext>
              </a:extLst>
            </p:cNvPr>
            <p:cNvSpPr/>
            <p:nvPr/>
          </p:nvSpPr>
          <p:spPr>
            <a:xfrm flipV="1">
              <a:off x="3656556" y="4049407"/>
              <a:ext cx="339608" cy="350268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63">
              <a:extLst>
                <a:ext uri="{FF2B5EF4-FFF2-40B4-BE49-F238E27FC236}">
                  <a16:creationId xmlns:a16="http://schemas.microsoft.com/office/drawing/2014/main" id="{E18B8C22-EDA8-4529-E19D-86B0E93BEFF7}"/>
                </a:ext>
              </a:extLst>
            </p:cNvPr>
            <p:cNvSpPr/>
            <p:nvPr/>
          </p:nvSpPr>
          <p:spPr>
            <a:xfrm flipV="1">
              <a:off x="3656556" y="4320016"/>
              <a:ext cx="24496" cy="531310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64">
              <a:extLst>
                <a:ext uri="{FF2B5EF4-FFF2-40B4-BE49-F238E27FC236}">
                  <a16:creationId xmlns:a16="http://schemas.microsoft.com/office/drawing/2014/main" id="{D3528DAF-8B62-EA3E-F216-683901476DCB}"/>
                </a:ext>
              </a:extLst>
            </p:cNvPr>
            <p:cNvSpPr/>
            <p:nvPr/>
          </p:nvSpPr>
          <p:spPr>
            <a:xfrm flipV="1">
              <a:off x="3656556" y="4585670"/>
              <a:ext cx="344490" cy="536170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65">
              <a:extLst>
                <a:ext uri="{FF2B5EF4-FFF2-40B4-BE49-F238E27FC236}">
                  <a16:creationId xmlns:a16="http://schemas.microsoft.com/office/drawing/2014/main" id="{13B23416-CC49-58B6-46D5-6EA87CC803A9}"/>
                </a:ext>
              </a:extLst>
            </p:cNvPr>
            <p:cNvSpPr/>
            <p:nvPr/>
          </p:nvSpPr>
          <p:spPr>
            <a:xfrm flipV="1">
              <a:off x="3575026" y="4394815"/>
              <a:ext cx="24496" cy="381711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66">
              <a:extLst>
                <a:ext uri="{FF2B5EF4-FFF2-40B4-BE49-F238E27FC236}">
                  <a16:creationId xmlns:a16="http://schemas.microsoft.com/office/drawing/2014/main" id="{DAB59C29-2619-1BD7-25F6-A904155CC473}"/>
                </a:ext>
              </a:extLst>
            </p:cNvPr>
            <p:cNvSpPr/>
            <p:nvPr/>
          </p:nvSpPr>
          <p:spPr>
            <a:xfrm>
              <a:off x="3714737" y="4530024"/>
              <a:ext cx="124973" cy="11129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67">
              <a:extLst>
                <a:ext uri="{FF2B5EF4-FFF2-40B4-BE49-F238E27FC236}">
                  <a16:creationId xmlns:a16="http://schemas.microsoft.com/office/drawing/2014/main" id="{062EFD8B-63B6-1128-1F18-09DAF95B22E2}"/>
                </a:ext>
              </a:extLst>
            </p:cNvPr>
            <p:cNvSpPr/>
            <p:nvPr/>
          </p:nvSpPr>
          <p:spPr>
            <a:xfrm flipV="1">
              <a:off x="3312066" y="4771668"/>
              <a:ext cx="262960" cy="24392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68">
              <a:extLst>
                <a:ext uri="{FF2B5EF4-FFF2-40B4-BE49-F238E27FC236}">
                  <a16:creationId xmlns:a16="http://schemas.microsoft.com/office/drawing/2014/main" id="{73591D95-E46B-3913-96C8-9F817892C299}"/>
                </a:ext>
              </a:extLst>
            </p:cNvPr>
            <p:cNvSpPr/>
            <p:nvPr/>
          </p:nvSpPr>
          <p:spPr>
            <a:xfrm flipV="1">
              <a:off x="3996166" y="4585670"/>
              <a:ext cx="24496" cy="531310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69">
              <a:extLst>
                <a:ext uri="{FF2B5EF4-FFF2-40B4-BE49-F238E27FC236}">
                  <a16:creationId xmlns:a16="http://schemas.microsoft.com/office/drawing/2014/main" id="{9FF38BDD-74B4-61E0-ADA4-578B28150BC9}"/>
                </a:ext>
              </a:extLst>
            </p:cNvPr>
            <p:cNvSpPr/>
            <p:nvPr/>
          </p:nvSpPr>
          <p:spPr>
            <a:xfrm flipV="1">
              <a:off x="4127168" y="4527643"/>
              <a:ext cx="145546" cy="115962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70">
              <a:extLst>
                <a:ext uri="{FF2B5EF4-FFF2-40B4-BE49-F238E27FC236}">
                  <a16:creationId xmlns:a16="http://schemas.microsoft.com/office/drawing/2014/main" id="{636054B2-6882-E335-0D50-CD698FEC4EFA}"/>
                </a:ext>
              </a:extLst>
            </p:cNvPr>
            <p:cNvSpPr/>
            <p:nvPr/>
          </p:nvSpPr>
          <p:spPr>
            <a:xfrm flipV="1">
              <a:off x="4127168" y="4527643"/>
              <a:ext cx="145546" cy="24392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71">
              <a:extLst>
                <a:ext uri="{FF2B5EF4-FFF2-40B4-BE49-F238E27FC236}">
                  <a16:creationId xmlns:a16="http://schemas.microsoft.com/office/drawing/2014/main" id="{BF3DA6B3-EF79-4900-730C-C6EF32322BE9}"/>
                </a:ext>
              </a:extLst>
            </p:cNvPr>
            <p:cNvSpPr/>
            <p:nvPr/>
          </p:nvSpPr>
          <p:spPr>
            <a:xfrm flipV="1">
              <a:off x="3996166" y="4266847"/>
              <a:ext cx="203727" cy="260795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72">
              <a:extLst>
                <a:ext uri="{FF2B5EF4-FFF2-40B4-BE49-F238E27FC236}">
                  <a16:creationId xmlns:a16="http://schemas.microsoft.com/office/drawing/2014/main" id="{CB5BE78B-4A6C-8BFB-EDE8-5B688258E5D1}"/>
                </a:ext>
              </a:extLst>
            </p:cNvPr>
            <p:cNvSpPr/>
            <p:nvPr/>
          </p:nvSpPr>
          <p:spPr>
            <a:xfrm flipV="1">
              <a:off x="3968990" y="4239786"/>
              <a:ext cx="54352" cy="54121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73">
              <a:extLst>
                <a:ext uri="{FF2B5EF4-FFF2-40B4-BE49-F238E27FC236}">
                  <a16:creationId xmlns:a16="http://schemas.microsoft.com/office/drawing/2014/main" id="{20C2C854-E9D4-7FB6-E8A1-AAE5250C5CBC}"/>
                </a:ext>
              </a:extLst>
            </p:cNvPr>
            <p:cNvSpPr/>
            <p:nvPr/>
          </p:nvSpPr>
          <p:spPr>
            <a:xfrm flipV="1">
              <a:off x="3996166" y="4643605"/>
              <a:ext cx="203727" cy="260889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74">
              <a:extLst>
                <a:ext uri="{FF2B5EF4-FFF2-40B4-BE49-F238E27FC236}">
                  <a16:creationId xmlns:a16="http://schemas.microsoft.com/office/drawing/2014/main" id="{A3335416-CAB9-659E-A386-6025DF95FEA2}"/>
                </a:ext>
              </a:extLst>
            </p:cNvPr>
            <p:cNvSpPr/>
            <p:nvPr/>
          </p:nvSpPr>
          <p:spPr>
            <a:xfrm flipV="1">
              <a:off x="3968990" y="4877434"/>
              <a:ext cx="54352" cy="54121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101">
              <a:extLst>
                <a:ext uri="{FF2B5EF4-FFF2-40B4-BE49-F238E27FC236}">
                  <a16:creationId xmlns:a16="http://schemas.microsoft.com/office/drawing/2014/main" id="{CFE8A195-A623-0FD3-2529-AC8146C1DFD8}"/>
                </a:ext>
              </a:extLst>
            </p:cNvPr>
            <p:cNvSpPr/>
            <p:nvPr/>
          </p:nvSpPr>
          <p:spPr>
            <a:xfrm flipV="1">
              <a:off x="3996166" y="3736870"/>
              <a:ext cx="24496" cy="317395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106">
              <a:extLst>
                <a:ext uri="{FF2B5EF4-FFF2-40B4-BE49-F238E27FC236}">
                  <a16:creationId xmlns:a16="http://schemas.microsoft.com/office/drawing/2014/main" id="{D2594D4D-543A-3037-24E4-16F16F043F7B}"/>
                </a:ext>
              </a:extLst>
            </p:cNvPr>
            <p:cNvSpPr/>
            <p:nvPr/>
          </p:nvSpPr>
          <p:spPr>
            <a:xfrm flipV="1">
              <a:off x="2095100" y="2674056"/>
              <a:ext cx="1901066" cy="2442922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107">
              <a:extLst>
                <a:ext uri="{FF2B5EF4-FFF2-40B4-BE49-F238E27FC236}">
                  <a16:creationId xmlns:a16="http://schemas.microsoft.com/office/drawing/2014/main" id="{F0536F88-6B6B-2D0A-C995-E0F88C292B20}"/>
                </a:ext>
              </a:extLst>
            </p:cNvPr>
            <p:cNvSpPr/>
            <p:nvPr/>
          </p:nvSpPr>
          <p:spPr>
            <a:xfrm flipV="1">
              <a:off x="1804053" y="3736916"/>
              <a:ext cx="582092" cy="289762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112">
              <a:extLst>
                <a:ext uri="{FF2B5EF4-FFF2-40B4-BE49-F238E27FC236}">
                  <a16:creationId xmlns:a16="http://schemas.microsoft.com/office/drawing/2014/main" id="{DB7DC202-D9CF-9BD6-8B09-6E45BD673E7D}"/>
                </a:ext>
              </a:extLst>
            </p:cNvPr>
            <p:cNvSpPr/>
            <p:nvPr/>
          </p:nvSpPr>
          <p:spPr>
            <a:xfrm flipV="1">
              <a:off x="2956572" y="2674058"/>
              <a:ext cx="1039592" cy="2442922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113">
              <a:extLst>
                <a:ext uri="{FF2B5EF4-FFF2-40B4-BE49-F238E27FC236}">
                  <a16:creationId xmlns:a16="http://schemas.microsoft.com/office/drawing/2014/main" id="{6051709F-3318-F38B-AF02-F39599C38180}"/>
                </a:ext>
              </a:extLst>
            </p:cNvPr>
            <p:cNvSpPr/>
            <p:nvPr/>
          </p:nvSpPr>
          <p:spPr>
            <a:xfrm flipV="1">
              <a:off x="2665478" y="3785179"/>
              <a:ext cx="582186" cy="193238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118">
              <a:extLst>
                <a:ext uri="{FF2B5EF4-FFF2-40B4-BE49-F238E27FC236}">
                  <a16:creationId xmlns:a16="http://schemas.microsoft.com/office/drawing/2014/main" id="{7692B2AB-BCE3-5DF3-CA5F-5A15EE52929B}"/>
                </a:ext>
              </a:extLst>
            </p:cNvPr>
            <p:cNvSpPr/>
            <p:nvPr/>
          </p:nvSpPr>
          <p:spPr>
            <a:xfrm flipV="1">
              <a:off x="3996166" y="3715540"/>
              <a:ext cx="1374655" cy="45719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138">
              <a:extLst>
                <a:ext uri="{FF2B5EF4-FFF2-40B4-BE49-F238E27FC236}">
                  <a16:creationId xmlns:a16="http://schemas.microsoft.com/office/drawing/2014/main" id="{33FA46CC-1E59-6A9E-5045-BBA58E6868A7}"/>
                </a:ext>
              </a:extLst>
            </p:cNvPr>
            <p:cNvSpPr/>
            <p:nvPr/>
          </p:nvSpPr>
          <p:spPr>
            <a:xfrm flipV="1">
              <a:off x="3968990" y="3727004"/>
              <a:ext cx="54352" cy="5412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140">
              <a:extLst>
                <a:ext uri="{FF2B5EF4-FFF2-40B4-BE49-F238E27FC236}">
                  <a16:creationId xmlns:a16="http://schemas.microsoft.com/office/drawing/2014/main" id="{BBE809DB-B277-ED14-9B40-9F827A1C699C}"/>
                </a:ext>
              </a:extLst>
            </p:cNvPr>
            <p:cNvSpPr/>
            <p:nvPr/>
          </p:nvSpPr>
          <p:spPr>
            <a:xfrm flipV="1">
              <a:off x="5370821" y="3639890"/>
              <a:ext cx="509020" cy="184655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142">
              <a:extLst>
                <a:ext uri="{FF2B5EF4-FFF2-40B4-BE49-F238E27FC236}">
                  <a16:creationId xmlns:a16="http://schemas.microsoft.com/office/drawing/2014/main" id="{605AA5D6-D394-A462-AD14-336A0DCF741D}"/>
                </a:ext>
              </a:extLst>
            </p:cNvPr>
            <p:cNvSpPr/>
            <p:nvPr/>
          </p:nvSpPr>
          <p:spPr>
            <a:xfrm>
              <a:off x="5519260" y="3417126"/>
              <a:ext cx="124419" cy="140597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144">
              <a:extLst>
                <a:ext uri="{FF2B5EF4-FFF2-40B4-BE49-F238E27FC236}">
                  <a16:creationId xmlns:a16="http://schemas.microsoft.com/office/drawing/2014/main" id="{63DECA1F-4AEE-9E25-0C74-0D3DED821365}"/>
                </a:ext>
              </a:extLst>
            </p:cNvPr>
            <p:cNvSpPr/>
            <p:nvPr/>
          </p:nvSpPr>
          <p:spPr>
            <a:xfrm flipV="1">
              <a:off x="6461443" y="3636568"/>
              <a:ext cx="673131" cy="246209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145">
              <a:extLst>
                <a:ext uri="{FF2B5EF4-FFF2-40B4-BE49-F238E27FC236}">
                  <a16:creationId xmlns:a16="http://schemas.microsoft.com/office/drawing/2014/main" id="{B860E25F-A691-6239-D7CE-B5369FFE65E9}"/>
                </a:ext>
              </a:extLst>
            </p:cNvPr>
            <p:cNvSpPr/>
            <p:nvPr/>
          </p:nvSpPr>
          <p:spPr>
            <a:xfrm>
              <a:off x="6684126" y="3417126"/>
              <a:ext cx="147101" cy="145133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118">
              <a:extLst>
                <a:ext uri="{FF2B5EF4-FFF2-40B4-BE49-F238E27FC236}">
                  <a16:creationId xmlns:a16="http://schemas.microsoft.com/office/drawing/2014/main" id="{795BCC04-42F6-00A5-18E9-472806C09EF2}"/>
                </a:ext>
              </a:extLst>
            </p:cNvPr>
            <p:cNvSpPr/>
            <p:nvPr/>
          </p:nvSpPr>
          <p:spPr>
            <a:xfrm flipV="1">
              <a:off x="5879842" y="3717598"/>
              <a:ext cx="581602" cy="45719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118">
              <a:extLst>
                <a:ext uri="{FF2B5EF4-FFF2-40B4-BE49-F238E27FC236}">
                  <a16:creationId xmlns:a16="http://schemas.microsoft.com/office/drawing/2014/main" id="{1982BA11-F5F3-D3A6-3AED-F55AC03E482F}"/>
                </a:ext>
              </a:extLst>
            </p:cNvPr>
            <p:cNvSpPr/>
            <p:nvPr/>
          </p:nvSpPr>
          <p:spPr>
            <a:xfrm flipV="1">
              <a:off x="7134574" y="3695674"/>
              <a:ext cx="450006" cy="65585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118">
              <a:extLst>
                <a:ext uri="{FF2B5EF4-FFF2-40B4-BE49-F238E27FC236}">
                  <a16:creationId xmlns:a16="http://schemas.microsoft.com/office/drawing/2014/main" id="{72A998BE-532F-3CD4-BA15-FD134C046F4E}"/>
                </a:ext>
              </a:extLst>
            </p:cNvPr>
            <p:cNvSpPr/>
            <p:nvPr/>
          </p:nvSpPr>
          <p:spPr>
            <a:xfrm flipV="1">
              <a:off x="3996164" y="5067628"/>
              <a:ext cx="3588416" cy="45719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118">
              <a:extLst>
                <a:ext uri="{FF2B5EF4-FFF2-40B4-BE49-F238E27FC236}">
                  <a16:creationId xmlns:a16="http://schemas.microsoft.com/office/drawing/2014/main" id="{F0F8BF8C-D07C-EC9D-E375-ECEDD6554DD1}"/>
                </a:ext>
              </a:extLst>
            </p:cNvPr>
            <p:cNvSpPr/>
            <p:nvPr/>
          </p:nvSpPr>
          <p:spPr>
            <a:xfrm rot="16200000" flipV="1">
              <a:off x="6887895" y="4407713"/>
              <a:ext cx="1356918" cy="54350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2" name="Elipse 51">
            <a:extLst>
              <a:ext uri="{FF2B5EF4-FFF2-40B4-BE49-F238E27FC236}">
                <a16:creationId xmlns:a16="http://schemas.microsoft.com/office/drawing/2014/main" id="{AA90393D-17D1-04C1-FAA4-5DC978D31717}"/>
              </a:ext>
            </a:extLst>
          </p:cNvPr>
          <p:cNvSpPr/>
          <p:nvPr/>
        </p:nvSpPr>
        <p:spPr>
          <a:xfrm>
            <a:off x="2333642" y="3617745"/>
            <a:ext cx="303280" cy="3032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C8468334-D8C9-53D6-2A67-8A7313FD5FB0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V="1">
            <a:off x="2197554" y="3330016"/>
            <a:ext cx="120400" cy="455057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B0EEA3A9-11B7-BB0F-0A7B-668561671A30}"/>
              </a:ext>
            </a:extLst>
          </p:cNvPr>
          <p:cNvCxnSpPr>
            <a:cxnSpLocks/>
            <a:stCxn id="52" idx="4"/>
          </p:cNvCxnSpPr>
          <p:nvPr/>
        </p:nvCxnSpPr>
        <p:spPr>
          <a:xfrm rot="5400000">
            <a:off x="2216088" y="3751691"/>
            <a:ext cx="99861" cy="438529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8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Conmutación de una rama como DC-DC síncrono</a:t>
            </a:r>
          </a:p>
        </p:txBody>
      </p:sp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59CACC-CF2D-11F3-3011-6CB6682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8" y="2493049"/>
            <a:ext cx="3610631" cy="3030845"/>
          </a:xfrm>
          <a:prstGeom prst="rect">
            <a:avLst/>
          </a:prstGeom>
        </p:spPr>
      </p:pic>
      <p:pic>
        <p:nvPicPr>
          <p:cNvPr id="55" name="Imagen 5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ECD57D-2521-E536-118F-1BDC04AE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139" y="2493049"/>
            <a:ext cx="3950210" cy="30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3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Conmutación de una rama como DC-DC síncrono</a:t>
            </a:r>
          </a:p>
        </p:txBody>
      </p:sp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828FCBED-E2C7-9F1F-C060-C05B2B24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8" y="2010342"/>
            <a:ext cx="5697223" cy="42394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6332626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rgbClr val="FF0000"/>
                </a:solidFill>
                <a:latin typeface="CMU Serif" panose="02000603000000000000" pitchFamily="2" charset="0"/>
              </a:rPr>
              <a:t>1433 </a:t>
            </a:r>
            <a:r>
              <a:rPr lang="es-ES" sz="2800" b="1" dirty="0" err="1">
                <a:solidFill>
                  <a:srgbClr val="FF0000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rgbClr val="FF0000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rgbClr val="FF0000"/>
              </a:solidFill>
              <a:latin typeface="CMU Serif" panose="02000603000000000000" pitchFamily="2" charset="0"/>
            </a:endParaRPr>
          </a:p>
        </p:txBody>
      </p:sp>
      <p:pic>
        <p:nvPicPr>
          <p:cNvPr id="15" name="Gráfico 14" descr="Alta tensión contorno">
            <a:extLst>
              <a:ext uri="{FF2B5EF4-FFF2-40B4-BE49-F238E27FC236}">
                <a16:creationId xmlns:a16="http://schemas.microsoft.com/office/drawing/2014/main" id="{0F4CC10C-5990-3C6F-16F7-5B784126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4390" y="3990872"/>
            <a:ext cx="1812471" cy="18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Conmutación de una rama como DC-DC síncrono</a:t>
            </a:r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0B27062B-7D90-5497-8104-BBEAA0B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496699"/>
            <a:ext cx="4533900" cy="3022600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CD06FC-12CD-2549-882E-072DFFAE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485" y="2503043"/>
            <a:ext cx="3859142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CE4423E-8A20-91CC-66B0-902FF14D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8" y="1917074"/>
            <a:ext cx="5697223" cy="434314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Conmutación de una rama como DC-DC síncrono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6332626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4"/>
                </a:solidFill>
                <a:latin typeface="CMU Serif" panose="02000603000000000000" pitchFamily="2" charset="0"/>
              </a:rPr>
              <a:t>720 </a:t>
            </a:r>
            <a:r>
              <a:rPr lang="es-ES" sz="28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4"/>
              </a:solidFill>
              <a:latin typeface="CMU Serif" panose="02000603000000000000" pitchFamily="2" charset="0"/>
            </a:endParaRPr>
          </a:p>
        </p:txBody>
      </p:sp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D5A8D01C-5618-1394-2517-5D4B3C9C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1227" y="3990872"/>
            <a:ext cx="1566815" cy="156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Pruebas térmicas y de alta tensión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0C9471CB-8B5C-0E95-FFD8-FF4715BBBB8B}"/>
              </a:ext>
            </a:extLst>
          </p:cNvPr>
          <p:cNvSpPr/>
          <p:nvPr/>
        </p:nvSpPr>
        <p:spPr>
          <a:xfrm flipV="1">
            <a:off x="3656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3C119FE0-F969-FFDB-C692-605743DF94C7}"/>
              </a:ext>
            </a:extLst>
          </p:cNvPr>
          <p:cNvSpPr/>
          <p:nvPr/>
        </p:nvSpPr>
        <p:spPr>
          <a:xfrm flipV="1">
            <a:off x="3656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2886FE59-56D8-F5BF-3D08-1EB32D0C127B}"/>
              </a:ext>
            </a:extLst>
          </p:cNvPr>
          <p:cNvSpPr/>
          <p:nvPr/>
        </p:nvSpPr>
        <p:spPr>
          <a:xfrm flipV="1">
            <a:off x="3656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6">
            <a:extLst>
              <a:ext uri="{FF2B5EF4-FFF2-40B4-BE49-F238E27FC236}">
                <a16:creationId xmlns:a16="http://schemas.microsoft.com/office/drawing/2014/main" id="{3FB74CE1-4978-C823-2395-897669C8780C}"/>
              </a:ext>
            </a:extLst>
          </p:cNvPr>
          <p:cNvSpPr/>
          <p:nvPr/>
        </p:nvSpPr>
        <p:spPr>
          <a:xfrm flipV="1">
            <a:off x="3575026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7">
            <a:extLst>
              <a:ext uri="{FF2B5EF4-FFF2-40B4-BE49-F238E27FC236}">
                <a16:creationId xmlns:a16="http://schemas.microsoft.com/office/drawing/2014/main" id="{77CD5B45-7A42-3741-FAF7-C9F9FEEC54BF}"/>
              </a:ext>
            </a:extLst>
          </p:cNvPr>
          <p:cNvSpPr/>
          <p:nvPr/>
        </p:nvSpPr>
        <p:spPr>
          <a:xfrm>
            <a:off x="3714737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8">
            <a:extLst>
              <a:ext uri="{FF2B5EF4-FFF2-40B4-BE49-F238E27FC236}">
                <a16:creationId xmlns:a16="http://schemas.microsoft.com/office/drawing/2014/main" id="{B061AE9D-8AFA-0653-37EF-39670AE49646}"/>
              </a:ext>
            </a:extLst>
          </p:cNvPr>
          <p:cNvSpPr/>
          <p:nvPr/>
        </p:nvSpPr>
        <p:spPr>
          <a:xfrm flipV="1">
            <a:off x="3312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29">
            <a:extLst>
              <a:ext uri="{FF2B5EF4-FFF2-40B4-BE49-F238E27FC236}">
                <a16:creationId xmlns:a16="http://schemas.microsoft.com/office/drawing/2014/main" id="{5D0B7C43-CF8C-658C-EDE9-A595A2BEA7EF}"/>
              </a:ext>
            </a:extLst>
          </p:cNvPr>
          <p:cNvSpPr/>
          <p:nvPr/>
        </p:nvSpPr>
        <p:spPr>
          <a:xfrm flipV="1">
            <a:off x="3996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0">
            <a:extLst>
              <a:ext uri="{FF2B5EF4-FFF2-40B4-BE49-F238E27FC236}">
                <a16:creationId xmlns:a16="http://schemas.microsoft.com/office/drawing/2014/main" id="{1826C3F3-3850-288B-EC46-9C5B93F937C9}"/>
              </a:ext>
            </a:extLst>
          </p:cNvPr>
          <p:cNvSpPr/>
          <p:nvPr/>
        </p:nvSpPr>
        <p:spPr>
          <a:xfrm flipV="1">
            <a:off x="4127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1">
            <a:extLst>
              <a:ext uri="{FF2B5EF4-FFF2-40B4-BE49-F238E27FC236}">
                <a16:creationId xmlns:a16="http://schemas.microsoft.com/office/drawing/2014/main" id="{884904AF-E847-5DA1-2837-05D0A4AF1207}"/>
              </a:ext>
            </a:extLst>
          </p:cNvPr>
          <p:cNvSpPr/>
          <p:nvPr/>
        </p:nvSpPr>
        <p:spPr>
          <a:xfrm flipV="1">
            <a:off x="4127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2">
            <a:extLst>
              <a:ext uri="{FF2B5EF4-FFF2-40B4-BE49-F238E27FC236}">
                <a16:creationId xmlns:a16="http://schemas.microsoft.com/office/drawing/2014/main" id="{D534132E-5A61-E73C-5894-5754DA660359}"/>
              </a:ext>
            </a:extLst>
          </p:cNvPr>
          <p:cNvSpPr/>
          <p:nvPr/>
        </p:nvSpPr>
        <p:spPr>
          <a:xfrm flipV="1">
            <a:off x="3996166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3">
            <a:extLst>
              <a:ext uri="{FF2B5EF4-FFF2-40B4-BE49-F238E27FC236}">
                <a16:creationId xmlns:a16="http://schemas.microsoft.com/office/drawing/2014/main" id="{5FBDEA27-FBEF-9191-FE52-BAE4B9A149B4}"/>
              </a:ext>
            </a:extLst>
          </p:cNvPr>
          <p:cNvSpPr/>
          <p:nvPr/>
        </p:nvSpPr>
        <p:spPr>
          <a:xfrm flipV="1">
            <a:off x="3968990" y="2859580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4">
            <a:extLst>
              <a:ext uri="{FF2B5EF4-FFF2-40B4-BE49-F238E27FC236}">
                <a16:creationId xmlns:a16="http://schemas.microsoft.com/office/drawing/2014/main" id="{FF082060-EB5B-DAA4-7C7B-2561C50F4B6F}"/>
              </a:ext>
            </a:extLst>
          </p:cNvPr>
          <p:cNvSpPr/>
          <p:nvPr/>
        </p:nvSpPr>
        <p:spPr>
          <a:xfrm flipV="1">
            <a:off x="3996166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5">
            <a:extLst>
              <a:ext uri="{FF2B5EF4-FFF2-40B4-BE49-F238E27FC236}">
                <a16:creationId xmlns:a16="http://schemas.microsoft.com/office/drawing/2014/main" id="{3B27E701-FF5D-1A24-3273-652861482A56}"/>
              </a:ext>
            </a:extLst>
          </p:cNvPr>
          <p:cNvSpPr/>
          <p:nvPr/>
        </p:nvSpPr>
        <p:spPr>
          <a:xfrm flipV="1">
            <a:off x="3968990" y="349722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6">
            <a:extLst>
              <a:ext uri="{FF2B5EF4-FFF2-40B4-BE49-F238E27FC236}">
                <a16:creationId xmlns:a16="http://schemas.microsoft.com/office/drawing/2014/main" id="{AE354CDA-EEAE-2F1A-E54A-007BDD194997}"/>
              </a:ext>
            </a:extLst>
          </p:cNvPr>
          <p:cNvSpPr/>
          <p:nvPr/>
        </p:nvSpPr>
        <p:spPr>
          <a:xfrm flipV="1">
            <a:off x="5042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7">
            <a:extLst>
              <a:ext uri="{FF2B5EF4-FFF2-40B4-BE49-F238E27FC236}">
                <a16:creationId xmlns:a16="http://schemas.microsoft.com/office/drawing/2014/main" id="{83474BDC-519B-4359-08AF-674F0E4DC1F7}"/>
              </a:ext>
            </a:extLst>
          </p:cNvPr>
          <p:cNvSpPr/>
          <p:nvPr/>
        </p:nvSpPr>
        <p:spPr>
          <a:xfrm flipV="1">
            <a:off x="5042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8">
            <a:extLst>
              <a:ext uri="{FF2B5EF4-FFF2-40B4-BE49-F238E27FC236}">
                <a16:creationId xmlns:a16="http://schemas.microsoft.com/office/drawing/2014/main" id="{1FDFCC2F-158C-147F-638B-5372CA06135E}"/>
              </a:ext>
            </a:extLst>
          </p:cNvPr>
          <p:cNvSpPr/>
          <p:nvPr/>
        </p:nvSpPr>
        <p:spPr>
          <a:xfrm flipV="1">
            <a:off x="5042649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39">
            <a:extLst>
              <a:ext uri="{FF2B5EF4-FFF2-40B4-BE49-F238E27FC236}">
                <a16:creationId xmlns:a16="http://schemas.microsoft.com/office/drawing/2014/main" id="{7B46F6FB-07BA-2DF7-5124-DBEF82E7BB88}"/>
              </a:ext>
            </a:extLst>
          </p:cNvPr>
          <p:cNvSpPr/>
          <p:nvPr/>
        </p:nvSpPr>
        <p:spPr>
          <a:xfrm flipV="1">
            <a:off x="4961121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0">
            <a:extLst>
              <a:ext uri="{FF2B5EF4-FFF2-40B4-BE49-F238E27FC236}">
                <a16:creationId xmlns:a16="http://schemas.microsoft.com/office/drawing/2014/main" id="{35DF4104-93B7-4713-0711-964C4C0CB599}"/>
              </a:ext>
            </a:extLst>
          </p:cNvPr>
          <p:cNvSpPr/>
          <p:nvPr/>
        </p:nvSpPr>
        <p:spPr>
          <a:xfrm>
            <a:off x="5100830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1">
            <a:extLst>
              <a:ext uri="{FF2B5EF4-FFF2-40B4-BE49-F238E27FC236}">
                <a16:creationId xmlns:a16="http://schemas.microsoft.com/office/drawing/2014/main" id="{14612B28-6DBF-9922-3ADE-02D3B963C684}"/>
              </a:ext>
            </a:extLst>
          </p:cNvPr>
          <p:cNvSpPr/>
          <p:nvPr/>
        </p:nvSpPr>
        <p:spPr>
          <a:xfrm flipV="1">
            <a:off x="4698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2">
            <a:extLst>
              <a:ext uri="{FF2B5EF4-FFF2-40B4-BE49-F238E27FC236}">
                <a16:creationId xmlns:a16="http://schemas.microsoft.com/office/drawing/2014/main" id="{055665F1-E95B-B15D-EFE9-1030F5CF6549}"/>
              </a:ext>
            </a:extLst>
          </p:cNvPr>
          <p:cNvSpPr/>
          <p:nvPr/>
        </p:nvSpPr>
        <p:spPr>
          <a:xfrm flipV="1">
            <a:off x="5382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3">
            <a:extLst>
              <a:ext uri="{FF2B5EF4-FFF2-40B4-BE49-F238E27FC236}">
                <a16:creationId xmlns:a16="http://schemas.microsoft.com/office/drawing/2014/main" id="{84256C33-53CD-665E-0E55-C492914300B0}"/>
              </a:ext>
            </a:extLst>
          </p:cNvPr>
          <p:cNvSpPr/>
          <p:nvPr/>
        </p:nvSpPr>
        <p:spPr>
          <a:xfrm flipV="1">
            <a:off x="5513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4">
            <a:extLst>
              <a:ext uri="{FF2B5EF4-FFF2-40B4-BE49-F238E27FC236}">
                <a16:creationId xmlns:a16="http://schemas.microsoft.com/office/drawing/2014/main" id="{F949012E-F661-432E-70FF-92EFC313DCBE}"/>
              </a:ext>
            </a:extLst>
          </p:cNvPr>
          <p:cNvSpPr/>
          <p:nvPr/>
        </p:nvSpPr>
        <p:spPr>
          <a:xfrm flipV="1">
            <a:off x="5513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5">
            <a:extLst>
              <a:ext uri="{FF2B5EF4-FFF2-40B4-BE49-F238E27FC236}">
                <a16:creationId xmlns:a16="http://schemas.microsoft.com/office/drawing/2014/main" id="{03F7D5B4-9C1D-92B8-0573-7FDEBE7C10D0}"/>
              </a:ext>
            </a:extLst>
          </p:cNvPr>
          <p:cNvSpPr/>
          <p:nvPr/>
        </p:nvSpPr>
        <p:spPr>
          <a:xfrm flipV="1">
            <a:off x="5382259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6">
            <a:extLst>
              <a:ext uri="{FF2B5EF4-FFF2-40B4-BE49-F238E27FC236}">
                <a16:creationId xmlns:a16="http://schemas.microsoft.com/office/drawing/2014/main" id="{FC8F15AE-1FC8-72BC-52A1-ACC7AE4E64BB}"/>
              </a:ext>
            </a:extLst>
          </p:cNvPr>
          <p:cNvSpPr/>
          <p:nvPr/>
        </p:nvSpPr>
        <p:spPr>
          <a:xfrm flipV="1">
            <a:off x="5355083" y="285958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7">
            <a:extLst>
              <a:ext uri="{FF2B5EF4-FFF2-40B4-BE49-F238E27FC236}">
                <a16:creationId xmlns:a16="http://schemas.microsoft.com/office/drawing/2014/main" id="{2B402F81-63E1-70A0-C5CD-C861D460A5D5}"/>
              </a:ext>
            </a:extLst>
          </p:cNvPr>
          <p:cNvSpPr/>
          <p:nvPr/>
        </p:nvSpPr>
        <p:spPr>
          <a:xfrm flipV="1">
            <a:off x="5382259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8">
            <a:extLst>
              <a:ext uri="{FF2B5EF4-FFF2-40B4-BE49-F238E27FC236}">
                <a16:creationId xmlns:a16="http://schemas.microsoft.com/office/drawing/2014/main" id="{1EF2E0C3-FBE6-DF8D-7DA4-E48CC60690EF}"/>
              </a:ext>
            </a:extLst>
          </p:cNvPr>
          <p:cNvSpPr/>
          <p:nvPr/>
        </p:nvSpPr>
        <p:spPr>
          <a:xfrm flipV="1">
            <a:off x="5355083" y="3497228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49">
            <a:extLst>
              <a:ext uri="{FF2B5EF4-FFF2-40B4-BE49-F238E27FC236}">
                <a16:creationId xmlns:a16="http://schemas.microsoft.com/office/drawing/2014/main" id="{AEB8CF5C-8FA8-8097-6B0F-7F4E188ED382}"/>
              </a:ext>
            </a:extLst>
          </p:cNvPr>
          <p:cNvSpPr/>
          <p:nvPr/>
        </p:nvSpPr>
        <p:spPr>
          <a:xfrm flipV="1">
            <a:off x="6428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0">
            <a:extLst>
              <a:ext uri="{FF2B5EF4-FFF2-40B4-BE49-F238E27FC236}">
                <a16:creationId xmlns:a16="http://schemas.microsoft.com/office/drawing/2014/main" id="{19158636-CF3B-DE86-63C7-E618FF7F8795}"/>
              </a:ext>
            </a:extLst>
          </p:cNvPr>
          <p:cNvSpPr/>
          <p:nvPr/>
        </p:nvSpPr>
        <p:spPr>
          <a:xfrm flipV="1">
            <a:off x="6428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1">
            <a:extLst>
              <a:ext uri="{FF2B5EF4-FFF2-40B4-BE49-F238E27FC236}">
                <a16:creationId xmlns:a16="http://schemas.microsoft.com/office/drawing/2014/main" id="{08161DD8-A21D-8D8E-0EB6-0C993B57BB4D}"/>
              </a:ext>
            </a:extLst>
          </p:cNvPr>
          <p:cNvSpPr/>
          <p:nvPr/>
        </p:nvSpPr>
        <p:spPr>
          <a:xfrm flipV="1">
            <a:off x="6428742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2">
            <a:extLst>
              <a:ext uri="{FF2B5EF4-FFF2-40B4-BE49-F238E27FC236}">
                <a16:creationId xmlns:a16="http://schemas.microsoft.com/office/drawing/2014/main" id="{B4BD430A-667A-54D3-9197-FF4E683DD961}"/>
              </a:ext>
            </a:extLst>
          </p:cNvPr>
          <p:cNvSpPr/>
          <p:nvPr/>
        </p:nvSpPr>
        <p:spPr>
          <a:xfrm flipV="1">
            <a:off x="6347214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3">
            <a:extLst>
              <a:ext uri="{FF2B5EF4-FFF2-40B4-BE49-F238E27FC236}">
                <a16:creationId xmlns:a16="http://schemas.microsoft.com/office/drawing/2014/main" id="{B471C5E2-5AB9-83D0-F293-924FBD2E09BC}"/>
              </a:ext>
            </a:extLst>
          </p:cNvPr>
          <p:cNvSpPr/>
          <p:nvPr/>
        </p:nvSpPr>
        <p:spPr>
          <a:xfrm>
            <a:off x="6486923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4">
            <a:extLst>
              <a:ext uri="{FF2B5EF4-FFF2-40B4-BE49-F238E27FC236}">
                <a16:creationId xmlns:a16="http://schemas.microsoft.com/office/drawing/2014/main" id="{E198AFE9-8833-AC2B-A3A0-C365B273D13C}"/>
              </a:ext>
            </a:extLst>
          </p:cNvPr>
          <p:cNvSpPr/>
          <p:nvPr/>
        </p:nvSpPr>
        <p:spPr>
          <a:xfrm flipV="1">
            <a:off x="6084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5">
            <a:extLst>
              <a:ext uri="{FF2B5EF4-FFF2-40B4-BE49-F238E27FC236}">
                <a16:creationId xmlns:a16="http://schemas.microsoft.com/office/drawing/2014/main" id="{6B3E4209-9243-7846-5330-E44323FA7991}"/>
              </a:ext>
            </a:extLst>
          </p:cNvPr>
          <p:cNvSpPr/>
          <p:nvPr/>
        </p:nvSpPr>
        <p:spPr>
          <a:xfrm flipV="1">
            <a:off x="6768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6">
            <a:extLst>
              <a:ext uri="{FF2B5EF4-FFF2-40B4-BE49-F238E27FC236}">
                <a16:creationId xmlns:a16="http://schemas.microsoft.com/office/drawing/2014/main" id="{E2C00CC3-0036-7CC4-8D87-FEBD886E0ECC}"/>
              </a:ext>
            </a:extLst>
          </p:cNvPr>
          <p:cNvSpPr/>
          <p:nvPr/>
        </p:nvSpPr>
        <p:spPr>
          <a:xfrm flipV="1">
            <a:off x="6899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7">
            <a:extLst>
              <a:ext uri="{FF2B5EF4-FFF2-40B4-BE49-F238E27FC236}">
                <a16:creationId xmlns:a16="http://schemas.microsoft.com/office/drawing/2014/main" id="{A53C1BC3-620B-322B-FB60-BDD703753635}"/>
              </a:ext>
            </a:extLst>
          </p:cNvPr>
          <p:cNvSpPr/>
          <p:nvPr/>
        </p:nvSpPr>
        <p:spPr>
          <a:xfrm flipV="1">
            <a:off x="6899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8">
            <a:extLst>
              <a:ext uri="{FF2B5EF4-FFF2-40B4-BE49-F238E27FC236}">
                <a16:creationId xmlns:a16="http://schemas.microsoft.com/office/drawing/2014/main" id="{836B7D81-1C26-A5BF-F2A3-65432A4C3127}"/>
              </a:ext>
            </a:extLst>
          </p:cNvPr>
          <p:cNvSpPr/>
          <p:nvPr/>
        </p:nvSpPr>
        <p:spPr>
          <a:xfrm flipV="1">
            <a:off x="6768256" y="2886640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59">
            <a:extLst>
              <a:ext uri="{FF2B5EF4-FFF2-40B4-BE49-F238E27FC236}">
                <a16:creationId xmlns:a16="http://schemas.microsoft.com/office/drawing/2014/main" id="{F1BBFD11-A5C5-A2AD-871E-DDD62C25193B}"/>
              </a:ext>
            </a:extLst>
          </p:cNvPr>
          <p:cNvSpPr/>
          <p:nvPr/>
        </p:nvSpPr>
        <p:spPr>
          <a:xfrm flipV="1">
            <a:off x="6741080" y="2859580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0">
            <a:extLst>
              <a:ext uri="{FF2B5EF4-FFF2-40B4-BE49-F238E27FC236}">
                <a16:creationId xmlns:a16="http://schemas.microsoft.com/office/drawing/2014/main" id="{8B824D0B-6BF0-DFB7-4A50-C2423B561BDA}"/>
              </a:ext>
            </a:extLst>
          </p:cNvPr>
          <p:cNvSpPr/>
          <p:nvPr/>
        </p:nvSpPr>
        <p:spPr>
          <a:xfrm flipV="1">
            <a:off x="6768256" y="3263399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1">
            <a:extLst>
              <a:ext uri="{FF2B5EF4-FFF2-40B4-BE49-F238E27FC236}">
                <a16:creationId xmlns:a16="http://schemas.microsoft.com/office/drawing/2014/main" id="{47672C16-226D-6B71-89D2-422AC91EA14B}"/>
              </a:ext>
            </a:extLst>
          </p:cNvPr>
          <p:cNvSpPr/>
          <p:nvPr/>
        </p:nvSpPr>
        <p:spPr>
          <a:xfrm flipV="1">
            <a:off x="6741080" y="3497228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2">
            <a:extLst>
              <a:ext uri="{FF2B5EF4-FFF2-40B4-BE49-F238E27FC236}">
                <a16:creationId xmlns:a16="http://schemas.microsoft.com/office/drawing/2014/main" id="{7D017C69-BCDB-05F8-4032-7FC77E8FA04D}"/>
              </a:ext>
            </a:extLst>
          </p:cNvPr>
          <p:cNvSpPr/>
          <p:nvPr/>
        </p:nvSpPr>
        <p:spPr>
          <a:xfrm flipV="1">
            <a:off x="3656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3">
            <a:extLst>
              <a:ext uri="{FF2B5EF4-FFF2-40B4-BE49-F238E27FC236}">
                <a16:creationId xmlns:a16="http://schemas.microsoft.com/office/drawing/2014/main" id="{DF6C7EBD-115C-96B4-5E77-48AB2938A5B3}"/>
              </a:ext>
            </a:extLst>
          </p:cNvPr>
          <p:cNvSpPr/>
          <p:nvPr/>
        </p:nvSpPr>
        <p:spPr>
          <a:xfrm flipV="1">
            <a:off x="3656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4">
            <a:extLst>
              <a:ext uri="{FF2B5EF4-FFF2-40B4-BE49-F238E27FC236}">
                <a16:creationId xmlns:a16="http://schemas.microsoft.com/office/drawing/2014/main" id="{60FEDBA2-9324-2CBC-1F64-78C1C54E519B}"/>
              </a:ext>
            </a:extLst>
          </p:cNvPr>
          <p:cNvSpPr/>
          <p:nvPr/>
        </p:nvSpPr>
        <p:spPr>
          <a:xfrm flipV="1">
            <a:off x="3656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5">
            <a:extLst>
              <a:ext uri="{FF2B5EF4-FFF2-40B4-BE49-F238E27FC236}">
                <a16:creationId xmlns:a16="http://schemas.microsoft.com/office/drawing/2014/main" id="{26E91D9D-D9F7-2C27-C7DE-23B50CB2EAC9}"/>
              </a:ext>
            </a:extLst>
          </p:cNvPr>
          <p:cNvSpPr/>
          <p:nvPr/>
        </p:nvSpPr>
        <p:spPr>
          <a:xfrm flipV="1">
            <a:off x="3575026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6">
            <a:extLst>
              <a:ext uri="{FF2B5EF4-FFF2-40B4-BE49-F238E27FC236}">
                <a16:creationId xmlns:a16="http://schemas.microsoft.com/office/drawing/2014/main" id="{691845F0-8302-4AFA-BC23-662015004E9B}"/>
              </a:ext>
            </a:extLst>
          </p:cNvPr>
          <p:cNvSpPr/>
          <p:nvPr/>
        </p:nvSpPr>
        <p:spPr>
          <a:xfrm>
            <a:off x="3714737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7">
            <a:extLst>
              <a:ext uri="{FF2B5EF4-FFF2-40B4-BE49-F238E27FC236}">
                <a16:creationId xmlns:a16="http://schemas.microsoft.com/office/drawing/2014/main" id="{798DFAB8-4C7F-02A6-D2D0-841091EBCF36}"/>
              </a:ext>
            </a:extLst>
          </p:cNvPr>
          <p:cNvSpPr/>
          <p:nvPr/>
        </p:nvSpPr>
        <p:spPr>
          <a:xfrm flipV="1">
            <a:off x="3312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8">
            <a:extLst>
              <a:ext uri="{FF2B5EF4-FFF2-40B4-BE49-F238E27FC236}">
                <a16:creationId xmlns:a16="http://schemas.microsoft.com/office/drawing/2014/main" id="{60EF69B2-7B8F-8AF9-E9FE-4929B7EBAA20}"/>
              </a:ext>
            </a:extLst>
          </p:cNvPr>
          <p:cNvSpPr/>
          <p:nvPr/>
        </p:nvSpPr>
        <p:spPr>
          <a:xfrm flipV="1">
            <a:off x="3996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69">
            <a:extLst>
              <a:ext uri="{FF2B5EF4-FFF2-40B4-BE49-F238E27FC236}">
                <a16:creationId xmlns:a16="http://schemas.microsoft.com/office/drawing/2014/main" id="{F4783F01-D021-B187-63FB-8324F818A228}"/>
              </a:ext>
            </a:extLst>
          </p:cNvPr>
          <p:cNvSpPr/>
          <p:nvPr/>
        </p:nvSpPr>
        <p:spPr>
          <a:xfrm flipV="1">
            <a:off x="4127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0">
            <a:extLst>
              <a:ext uri="{FF2B5EF4-FFF2-40B4-BE49-F238E27FC236}">
                <a16:creationId xmlns:a16="http://schemas.microsoft.com/office/drawing/2014/main" id="{93FDEF77-991E-7116-CC23-451E92C676D9}"/>
              </a:ext>
            </a:extLst>
          </p:cNvPr>
          <p:cNvSpPr/>
          <p:nvPr/>
        </p:nvSpPr>
        <p:spPr>
          <a:xfrm flipV="1">
            <a:off x="4127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1">
            <a:extLst>
              <a:ext uri="{FF2B5EF4-FFF2-40B4-BE49-F238E27FC236}">
                <a16:creationId xmlns:a16="http://schemas.microsoft.com/office/drawing/2014/main" id="{A07AC1C6-F144-72DF-345F-7036A4683CBE}"/>
              </a:ext>
            </a:extLst>
          </p:cNvPr>
          <p:cNvSpPr/>
          <p:nvPr/>
        </p:nvSpPr>
        <p:spPr>
          <a:xfrm flipV="1">
            <a:off x="3996166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2">
            <a:extLst>
              <a:ext uri="{FF2B5EF4-FFF2-40B4-BE49-F238E27FC236}">
                <a16:creationId xmlns:a16="http://schemas.microsoft.com/office/drawing/2014/main" id="{B5814FFE-BE42-28F9-FFF7-24CF4E7BE0C4}"/>
              </a:ext>
            </a:extLst>
          </p:cNvPr>
          <p:cNvSpPr/>
          <p:nvPr/>
        </p:nvSpPr>
        <p:spPr>
          <a:xfrm flipV="1">
            <a:off x="3968990" y="4239786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3">
            <a:extLst>
              <a:ext uri="{FF2B5EF4-FFF2-40B4-BE49-F238E27FC236}">
                <a16:creationId xmlns:a16="http://schemas.microsoft.com/office/drawing/2014/main" id="{412C7508-47D9-70E7-79A1-D513B2294CB3}"/>
              </a:ext>
            </a:extLst>
          </p:cNvPr>
          <p:cNvSpPr/>
          <p:nvPr/>
        </p:nvSpPr>
        <p:spPr>
          <a:xfrm flipV="1">
            <a:off x="3996166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4">
            <a:extLst>
              <a:ext uri="{FF2B5EF4-FFF2-40B4-BE49-F238E27FC236}">
                <a16:creationId xmlns:a16="http://schemas.microsoft.com/office/drawing/2014/main" id="{FE44CD98-0899-32E7-5EBA-8E9EF6A30F7A}"/>
              </a:ext>
            </a:extLst>
          </p:cNvPr>
          <p:cNvSpPr/>
          <p:nvPr/>
        </p:nvSpPr>
        <p:spPr>
          <a:xfrm flipV="1">
            <a:off x="3968990" y="4877434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5">
            <a:extLst>
              <a:ext uri="{FF2B5EF4-FFF2-40B4-BE49-F238E27FC236}">
                <a16:creationId xmlns:a16="http://schemas.microsoft.com/office/drawing/2014/main" id="{59758700-C1DD-0370-8F16-09E582B119C5}"/>
              </a:ext>
            </a:extLst>
          </p:cNvPr>
          <p:cNvSpPr/>
          <p:nvPr/>
        </p:nvSpPr>
        <p:spPr>
          <a:xfrm flipV="1">
            <a:off x="5042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6">
            <a:extLst>
              <a:ext uri="{FF2B5EF4-FFF2-40B4-BE49-F238E27FC236}">
                <a16:creationId xmlns:a16="http://schemas.microsoft.com/office/drawing/2014/main" id="{DCA12919-BBED-0861-A776-2562E5A492C9}"/>
              </a:ext>
            </a:extLst>
          </p:cNvPr>
          <p:cNvSpPr/>
          <p:nvPr/>
        </p:nvSpPr>
        <p:spPr>
          <a:xfrm flipV="1">
            <a:off x="5042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7">
            <a:extLst>
              <a:ext uri="{FF2B5EF4-FFF2-40B4-BE49-F238E27FC236}">
                <a16:creationId xmlns:a16="http://schemas.microsoft.com/office/drawing/2014/main" id="{085C1177-AA21-885F-8569-55FAA4DB3682}"/>
              </a:ext>
            </a:extLst>
          </p:cNvPr>
          <p:cNvSpPr/>
          <p:nvPr/>
        </p:nvSpPr>
        <p:spPr>
          <a:xfrm flipV="1">
            <a:off x="5042649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8">
            <a:extLst>
              <a:ext uri="{FF2B5EF4-FFF2-40B4-BE49-F238E27FC236}">
                <a16:creationId xmlns:a16="http://schemas.microsoft.com/office/drawing/2014/main" id="{90C7FAAE-2BBD-3EF9-C603-330CD3E2C9EA}"/>
              </a:ext>
            </a:extLst>
          </p:cNvPr>
          <p:cNvSpPr/>
          <p:nvPr/>
        </p:nvSpPr>
        <p:spPr>
          <a:xfrm flipV="1">
            <a:off x="4961121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79">
            <a:extLst>
              <a:ext uri="{FF2B5EF4-FFF2-40B4-BE49-F238E27FC236}">
                <a16:creationId xmlns:a16="http://schemas.microsoft.com/office/drawing/2014/main" id="{99A82E51-F432-C515-5F72-EAB9479DC6D6}"/>
              </a:ext>
            </a:extLst>
          </p:cNvPr>
          <p:cNvSpPr/>
          <p:nvPr/>
        </p:nvSpPr>
        <p:spPr>
          <a:xfrm>
            <a:off x="5100830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0">
            <a:extLst>
              <a:ext uri="{FF2B5EF4-FFF2-40B4-BE49-F238E27FC236}">
                <a16:creationId xmlns:a16="http://schemas.microsoft.com/office/drawing/2014/main" id="{93A4E713-0DDD-5596-3B5E-F9ED170B8DEC}"/>
              </a:ext>
            </a:extLst>
          </p:cNvPr>
          <p:cNvSpPr/>
          <p:nvPr/>
        </p:nvSpPr>
        <p:spPr>
          <a:xfrm flipV="1">
            <a:off x="4698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1">
            <a:extLst>
              <a:ext uri="{FF2B5EF4-FFF2-40B4-BE49-F238E27FC236}">
                <a16:creationId xmlns:a16="http://schemas.microsoft.com/office/drawing/2014/main" id="{3729A5B7-DDE7-AB09-F016-081D7FB603E1}"/>
              </a:ext>
            </a:extLst>
          </p:cNvPr>
          <p:cNvSpPr/>
          <p:nvPr/>
        </p:nvSpPr>
        <p:spPr>
          <a:xfrm flipV="1">
            <a:off x="5382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2">
            <a:extLst>
              <a:ext uri="{FF2B5EF4-FFF2-40B4-BE49-F238E27FC236}">
                <a16:creationId xmlns:a16="http://schemas.microsoft.com/office/drawing/2014/main" id="{5D703CE7-9A26-126E-2717-61593405ADC7}"/>
              </a:ext>
            </a:extLst>
          </p:cNvPr>
          <p:cNvSpPr/>
          <p:nvPr/>
        </p:nvSpPr>
        <p:spPr>
          <a:xfrm flipV="1">
            <a:off x="5513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3">
            <a:extLst>
              <a:ext uri="{FF2B5EF4-FFF2-40B4-BE49-F238E27FC236}">
                <a16:creationId xmlns:a16="http://schemas.microsoft.com/office/drawing/2014/main" id="{94072F0F-7A11-039A-CAE2-3ACAA8536F1A}"/>
              </a:ext>
            </a:extLst>
          </p:cNvPr>
          <p:cNvSpPr/>
          <p:nvPr/>
        </p:nvSpPr>
        <p:spPr>
          <a:xfrm flipV="1">
            <a:off x="5513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4">
            <a:extLst>
              <a:ext uri="{FF2B5EF4-FFF2-40B4-BE49-F238E27FC236}">
                <a16:creationId xmlns:a16="http://schemas.microsoft.com/office/drawing/2014/main" id="{54605527-E23F-671A-8D88-B2526BBEC43B}"/>
              </a:ext>
            </a:extLst>
          </p:cNvPr>
          <p:cNvSpPr/>
          <p:nvPr/>
        </p:nvSpPr>
        <p:spPr>
          <a:xfrm flipV="1">
            <a:off x="5382259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5">
            <a:extLst>
              <a:ext uri="{FF2B5EF4-FFF2-40B4-BE49-F238E27FC236}">
                <a16:creationId xmlns:a16="http://schemas.microsoft.com/office/drawing/2014/main" id="{42D9A49F-C8B1-495B-17FD-29A5D955C0B1}"/>
              </a:ext>
            </a:extLst>
          </p:cNvPr>
          <p:cNvSpPr/>
          <p:nvPr/>
        </p:nvSpPr>
        <p:spPr>
          <a:xfrm flipV="1">
            <a:off x="5355083" y="4239786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6">
            <a:extLst>
              <a:ext uri="{FF2B5EF4-FFF2-40B4-BE49-F238E27FC236}">
                <a16:creationId xmlns:a16="http://schemas.microsoft.com/office/drawing/2014/main" id="{9689A2F5-F76B-E40A-2AD5-F7E2983FB64E}"/>
              </a:ext>
            </a:extLst>
          </p:cNvPr>
          <p:cNvSpPr/>
          <p:nvPr/>
        </p:nvSpPr>
        <p:spPr>
          <a:xfrm flipV="1">
            <a:off x="5382259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7">
            <a:extLst>
              <a:ext uri="{FF2B5EF4-FFF2-40B4-BE49-F238E27FC236}">
                <a16:creationId xmlns:a16="http://schemas.microsoft.com/office/drawing/2014/main" id="{75BA7EF6-D242-AB11-D301-110F57E4B6F6}"/>
              </a:ext>
            </a:extLst>
          </p:cNvPr>
          <p:cNvSpPr/>
          <p:nvPr/>
        </p:nvSpPr>
        <p:spPr>
          <a:xfrm flipV="1">
            <a:off x="5355083" y="4877434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8">
            <a:extLst>
              <a:ext uri="{FF2B5EF4-FFF2-40B4-BE49-F238E27FC236}">
                <a16:creationId xmlns:a16="http://schemas.microsoft.com/office/drawing/2014/main" id="{9E9E6D20-28AB-5B5A-804B-BC9ADA593331}"/>
              </a:ext>
            </a:extLst>
          </p:cNvPr>
          <p:cNvSpPr/>
          <p:nvPr/>
        </p:nvSpPr>
        <p:spPr>
          <a:xfrm flipV="1">
            <a:off x="6428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89">
            <a:extLst>
              <a:ext uri="{FF2B5EF4-FFF2-40B4-BE49-F238E27FC236}">
                <a16:creationId xmlns:a16="http://schemas.microsoft.com/office/drawing/2014/main" id="{5614F70B-3733-969E-6C70-5A04C15F60A4}"/>
              </a:ext>
            </a:extLst>
          </p:cNvPr>
          <p:cNvSpPr/>
          <p:nvPr/>
        </p:nvSpPr>
        <p:spPr>
          <a:xfrm flipV="1">
            <a:off x="6428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0">
            <a:extLst>
              <a:ext uri="{FF2B5EF4-FFF2-40B4-BE49-F238E27FC236}">
                <a16:creationId xmlns:a16="http://schemas.microsoft.com/office/drawing/2014/main" id="{7845AB32-7AF9-5B4B-2407-8BDB61335557}"/>
              </a:ext>
            </a:extLst>
          </p:cNvPr>
          <p:cNvSpPr/>
          <p:nvPr/>
        </p:nvSpPr>
        <p:spPr>
          <a:xfrm flipV="1">
            <a:off x="6428742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1">
            <a:extLst>
              <a:ext uri="{FF2B5EF4-FFF2-40B4-BE49-F238E27FC236}">
                <a16:creationId xmlns:a16="http://schemas.microsoft.com/office/drawing/2014/main" id="{ECC9F5C2-380B-AC10-F696-EBDBA2187606}"/>
              </a:ext>
            </a:extLst>
          </p:cNvPr>
          <p:cNvSpPr/>
          <p:nvPr/>
        </p:nvSpPr>
        <p:spPr>
          <a:xfrm flipV="1">
            <a:off x="6347214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2">
            <a:extLst>
              <a:ext uri="{FF2B5EF4-FFF2-40B4-BE49-F238E27FC236}">
                <a16:creationId xmlns:a16="http://schemas.microsoft.com/office/drawing/2014/main" id="{D3001FDE-DF27-4049-8BB6-BF9486E3DD97}"/>
              </a:ext>
            </a:extLst>
          </p:cNvPr>
          <p:cNvSpPr/>
          <p:nvPr/>
        </p:nvSpPr>
        <p:spPr>
          <a:xfrm>
            <a:off x="6486923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3">
            <a:extLst>
              <a:ext uri="{FF2B5EF4-FFF2-40B4-BE49-F238E27FC236}">
                <a16:creationId xmlns:a16="http://schemas.microsoft.com/office/drawing/2014/main" id="{506997E2-5CEA-E7D7-4575-97B5CFD8E804}"/>
              </a:ext>
            </a:extLst>
          </p:cNvPr>
          <p:cNvSpPr/>
          <p:nvPr/>
        </p:nvSpPr>
        <p:spPr>
          <a:xfrm flipV="1">
            <a:off x="6084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4">
            <a:extLst>
              <a:ext uri="{FF2B5EF4-FFF2-40B4-BE49-F238E27FC236}">
                <a16:creationId xmlns:a16="http://schemas.microsoft.com/office/drawing/2014/main" id="{CB45AE20-E907-0181-56EA-D5E90AA544BB}"/>
              </a:ext>
            </a:extLst>
          </p:cNvPr>
          <p:cNvSpPr/>
          <p:nvPr/>
        </p:nvSpPr>
        <p:spPr>
          <a:xfrm flipV="1">
            <a:off x="6768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5">
            <a:extLst>
              <a:ext uri="{FF2B5EF4-FFF2-40B4-BE49-F238E27FC236}">
                <a16:creationId xmlns:a16="http://schemas.microsoft.com/office/drawing/2014/main" id="{5FD48D80-08E6-5C34-1396-AD0A1C80B1DE}"/>
              </a:ext>
            </a:extLst>
          </p:cNvPr>
          <p:cNvSpPr/>
          <p:nvPr/>
        </p:nvSpPr>
        <p:spPr>
          <a:xfrm flipV="1">
            <a:off x="6899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6">
            <a:extLst>
              <a:ext uri="{FF2B5EF4-FFF2-40B4-BE49-F238E27FC236}">
                <a16:creationId xmlns:a16="http://schemas.microsoft.com/office/drawing/2014/main" id="{2B6B71CF-FF34-C71E-8C51-67962F424FA2}"/>
              </a:ext>
            </a:extLst>
          </p:cNvPr>
          <p:cNvSpPr/>
          <p:nvPr/>
        </p:nvSpPr>
        <p:spPr>
          <a:xfrm flipV="1">
            <a:off x="6899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7">
            <a:extLst>
              <a:ext uri="{FF2B5EF4-FFF2-40B4-BE49-F238E27FC236}">
                <a16:creationId xmlns:a16="http://schemas.microsoft.com/office/drawing/2014/main" id="{C366A638-1F02-F772-F6A6-EA8E29846088}"/>
              </a:ext>
            </a:extLst>
          </p:cNvPr>
          <p:cNvSpPr/>
          <p:nvPr/>
        </p:nvSpPr>
        <p:spPr>
          <a:xfrm flipV="1">
            <a:off x="6768256" y="4266847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8">
            <a:extLst>
              <a:ext uri="{FF2B5EF4-FFF2-40B4-BE49-F238E27FC236}">
                <a16:creationId xmlns:a16="http://schemas.microsoft.com/office/drawing/2014/main" id="{63A7E63C-175B-8DBF-7569-FACC3437A275}"/>
              </a:ext>
            </a:extLst>
          </p:cNvPr>
          <p:cNvSpPr/>
          <p:nvPr/>
        </p:nvSpPr>
        <p:spPr>
          <a:xfrm flipV="1">
            <a:off x="6741080" y="4239786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99">
            <a:extLst>
              <a:ext uri="{FF2B5EF4-FFF2-40B4-BE49-F238E27FC236}">
                <a16:creationId xmlns:a16="http://schemas.microsoft.com/office/drawing/2014/main" id="{6BE8D0C7-A844-1426-CF39-F9E713AC4F86}"/>
              </a:ext>
            </a:extLst>
          </p:cNvPr>
          <p:cNvSpPr/>
          <p:nvPr/>
        </p:nvSpPr>
        <p:spPr>
          <a:xfrm flipV="1">
            <a:off x="6768256" y="4643605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0">
            <a:extLst>
              <a:ext uri="{FF2B5EF4-FFF2-40B4-BE49-F238E27FC236}">
                <a16:creationId xmlns:a16="http://schemas.microsoft.com/office/drawing/2014/main" id="{9F537227-483E-8AA2-D5F9-96299A57A59F}"/>
              </a:ext>
            </a:extLst>
          </p:cNvPr>
          <p:cNvSpPr/>
          <p:nvPr/>
        </p:nvSpPr>
        <p:spPr>
          <a:xfrm flipV="1">
            <a:off x="6741080" y="4877434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1">
            <a:extLst>
              <a:ext uri="{FF2B5EF4-FFF2-40B4-BE49-F238E27FC236}">
                <a16:creationId xmlns:a16="http://schemas.microsoft.com/office/drawing/2014/main" id="{F959890B-F54D-81A0-9B22-256D3241740A}"/>
              </a:ext>
            </a:extLst>
          </p:cNvPr>
          <p:cNvSpPr/>
          <p:nvPr/>
        </p:nvSpPr>
        <p:spPr>
          <a:xfrm flipV="1">
            <a:off x="399616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2">
            <a:extLst>
              <a:ext uri="{FF2B5EF4-FFF2-40B4-BE49-F238E27FC236}">
                <a16:creationId xmlns:a16="http://schemas.microsoft.com/office/drawing/2014/main" id="{95A1F5FE-07FF-AE1D-7FFE-A52210A23A00}"/>
              </a:ext>
            </a:extLst>
          </p:cNvPr>
          <p:cNvSpPr/>
          <p:nvPr/>
        </p:nvSpPr>
        <p:spPr>
          <a:xfrm flipV="1">
            <a:off x="5382259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3">
            <a:extLst>
              <a:ext uri="{FF2B5EF4-FFF2-40B4-BE49-F238E27FC236}">
                <a16:creationId xmlns:a16="http://schemas.microsoft.com/office/drawing/2014/main" id="{7382BD0F-6DBE-2217-AC03-C93B6100B88C}"/>
              </a:ext>
            </a:extLst>
          </p:cNvPr>
          <p:cNvSpPr/>
          <p:nvPr/>
        </p:nvSpPr>
        <p:spPr>
          <a:xfrm flipV="1">
            <a:off x="676825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4">
            <a:extLst>
              <a:ext uri="{FF2B5EF4-FFF2-40B4-BE49-F238E27FC236}">
                <a16:creationId xmlns:a16="http://schemas.microsoft.com/office/drawing/2014/main" id="{17250DCB-5AF4-3CE1-2897-B4E2313E8C94}"/>
              </a:ext>
            </a:extLst>
          </p:cNvPr>
          <p:cNvSpPr/>
          <p:nvPr/>
        </p:nvSpPr>
        <p:spPr>
          <a:xfrm flipV="1">
            <a:off x="3996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5">
            <a:extLst>
              <a:ext uri="{FF2B5EF4-FFF2-40B4-BE49-F238E27FC236}">
                <a16:creationId xmlns:a16="http://schemas.microsoft.com/office/drawing/2014/main" id="{6C9C95F0-DC43-BF57-CF17-20D94BA48D65}"/>
              </a:ext>
            </a:extLst>
          </p:cNvPr>
          <p:cNvSpPr/>
          <p:nvPr/>
        </p:nvSpPr>
        <p:spPr>
          <a:xfrm flipV="1">
            <a:off x="3996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6">
            <a:extLst>
              <a:ext uri="{FF2B5EF4-FFF2-40B4-BE49-F238E27FC236}">
                <a16:creationId xmlns:a16="http://schemas.microsoft.com/office/drawing/2014/main" id="{DD240261-BCA1-D8E6-0166-34720A7402B1}"/>
              </a:ext>
            </a:extLst>
          </p:cNvPr>
          <p:cNvSpPr/>
          <p:nvPr/>
        </p:nvSpPr>
        <p:spPr>
          <a:xfrm flipV="1">
            <a:off x="2095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07">
            <a:extLst>
              <a:ext uri="{FF2B5EF4-FFF2-40B4-BE49-F238E27FC236}">
                <a16:creationId xmlns:a16="http://schemas.microsoft.com/office/drawing/2014/main" id="{EC41970C-BD19-F928-410E-15C1BF3E6672}"/>
              </a:ext>
            </a:extLst>
          </p:cNvPr>
          <p:cNvSpPr/>
          <p:nvPr/>
        </p:nvSpPr>
        <p:spPr>
          <a:xfrm flipV="1">
            <a:off x="1804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2956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2665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4">
            <a:extLst>
              <a:ext uri="{FF2B5EF4-FFF2-40B4-BE49-F238E27FC236}">
                <a16:creationId xmlns:a16="http://schemas.microsoft.com/office/drawing/2014/main" id="{CA754767-8786-2BE3-32B9-BE12F1026006}"/>
              </a:ext>
            </a:extLst>
          </p:cNvPr>
          <p:cNvSpPr/>
          <p:nvPr/>
        </p:nvSpPr>
        <p:spPr>
          <a:xfrm flipV="1">
            <a:off x="6768256" y="3736870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6">
            <a:extLst>
              <a:ext uri="{FF2B5EF4-FFF2-40B4-BE49-F238E27FC236}">
                <a16:creationId xmlns:a16="http://schemas.microsoft.com/office/drawing/2014/main" id="{121E3ED6-6D7D-6E8E-E7D9-06E0414A914F}"/>
              </a:ext>
            </a:extLst>
          </p:cNvPr>
          <p:cNvSpPr/>
          <p:nvPr/>
        </p:nvSpPr>
        <p:spPr>
          <a:xfrm flipV="1">
            <a:off x="5382259" y="3736870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18">
            <a:extLst>
              <a:ext uri="{FF2B5EF4-FFF2-40B4-BE49-F238E27FC236}">
                <a16:creationId xmlns:a16="http://schemas.microsoft.com/office/drawing/2014/main" id="{6055CC72-2CDE-17A4-BE1F-BDDD261C7D2B}"/>
              </a:ext>
            </a:extLst>
          </p:cNvPr>
          <p:cNvSpPr/>
          <p:nvPr/>
        </p:nvSpPr>
        <p:spPr>
          <a:xfrm flipV="1">
            <a:off x="3996166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8">
            <a:extLst>
              <a:ext uri="{FF2B5EF4-FFF2-40B4-BE49-F238E27FC236}">
                <a16:creationId xmlns:a16="http://schemas.microsoft.com/office/drawing/2014/main" id="{675CD1CF-A55A-AF78-D724-1EAFB0C6530F}"/>
              </a:ext>
            </a:extLst>
          </p:cNvPr>
          <p:cNvSpPr/>
          <p:nvPr/>
        </p:nvSpPr>
        <p:spPr>
          <a:xfrm flipV="1">
            <a:off x="3968990" y="372700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39">
            <a:extLst>
              <a:ext uri="{FF2B5EF4-FFF2-40B4-BE49-F238E27FC236}">
                <a16:creationId xmlns:a16="http://schemas.microsoft.com/office/drawing/2014/main" id="{724C4795-2A6D-8B07-2027-DA338620B187}"/>
              </a:ext>
            </a:extLst>
          </p:cNvPr>
          <p:cNvSpPr/>
          <p:nvPr/>
        </p:nvSpPr>
        <p:spPr>
          <a:xfrm flipV="1">
            <a:off x="5352404" y="388541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3" name="Freeform: Shape 140">
            <a:extLst>
              <a:ext uri="{FF2B5EF4-FFF2-40B4-BE49-F238E27FC236}">
                <a16:creationId xmlns:a16="http://schemas.microsoft.com/office/drawing/2014/main" id="{380B3B5E-8227-5563-6905-02BA7C534CC7}"/>
              </a:ext>
            </a:extLst>
          </p:cNvPr>
          <p:cNvSpPr/>
          <p:nvPr/>
        </p:nvSpPr>
        <p:spPr>
          <a:xfrm flipV="1">
            <a:off x="6738497" y="4051726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104" name="Gráfico 103" descr="Alta tensión contorno">
            <a:extLst>
              <a:ext uri="{FF2B5EF4-FFF2-40B4-BE49-F238E27FC236}">
                <a16:creationId xmlns:a16="http://schemas.microsoft.com/office/drawing/2014/main" id="{3665000A-6690-6933-CD3E-4D38DE05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4025" y="3007924"/>
            <a:ext cx="558028" cy="5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Pruebas térmicas y de alta tensión</a:t>
            </a:r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3989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3698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4940725" y="336704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4328" y="2789907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5029745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5277290" y="3826710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5277290" y="4054475"/>
            <a:ext cx="199585" cy="44487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5251890" y="4022867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5250373" y="4472433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3034529" y="2901949"/>
            <a:ext cx="247545" cy="22147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2908489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3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88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Pruebas térmicas y de alta tensión</a:t>
            </a:r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3989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3698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4940725" y="336704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4328" y="2789907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5029745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5277290" y="3826710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5277290" y="4054475"/>
            <a:ext cx="26916" cy="47179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5251890" y="4022867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5250373" y="4472433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3034529" y="5052060"/>
            <a:ext cx="247545" cy="646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2908489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0" name="Graphic 104" descr="Line arrow Slight curve">
            <a:extLst>
              <a:ext uri="{FF2B5EF4-FFF2-40B4-BE49-F238E27FC236}">
                <a16:creationId xmlns:a16="http://schemas.microsoft.com/office/drawing/2014/main" id="{2BFD59F8-7FF4-1849-D824-142DD92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5341543" y="3477125"/>
            <a:ext cx="782207" cy="782207"/>
          </a:xfrm>
          <a:prstGeom prst="rect">
            <a:avLst/>
          </a:prstGeom>
        </p:spPr>
      </p:pic>
      <p:pic>
        <p:nvPicPr>
          <p:cNvPr id="11" name="Graphic 105" descr="Line arrow Slight curve">
            <a:extLst>
              <a:ext uri="{FF2B5EF4-FFF2-40B4-BE49-F238E27FC236}">
                <a16:creationId xmlns:a16="http://schemas.microsoft.com/office/drawing/2014/main" id="{70D9C22D-A1BD-F3F4-C06A-6CD08BF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5341544" y="3159403"/>
            <a:ext cx="782207" cy="7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6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Pruebas térmicas y de alta tensión</a:t>
            </a:r>
          </a:p>
        </p:txBody>
      </p:sp>
      <p:pic>
        <p:nvPicPr>
          <p:cNvPr id="8" name="Imagen 7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67CC60-8DCE-F594-CD6A-233B4940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76" y="2134235"/>
            <a:ext cx="5189047" cy="389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7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4784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07758"/>
              </p:ext>
            </p:extLst>
          </p:nvPr>
        </p:nvGraphicFramePr>
        <p:xfrm>
          <a:off x="348852" y="2746237"/>
          <a:ext cx="3208736" cy="23901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1733157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475579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16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16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-182701"/>
            <a:ext cx="46863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Pruebas térmicas y de alta tensión</a:t>
            </a:r>
          </a:p>
        </p:txBody>
      </p:sp>
      <p:pic>
        <p:nvPicPr>
          <p:cNvPr id="7" name="Imagen 6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CEDCD4AD-84D1-1049-97B7-2F1A1289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73" y="2496699"/>
            <a:ext cx="4396599" cy="3180764"/>
          </a:xfrm>
          <a:prstGeom prst="rect">
            <a:avLst/>
          </a:prstGeom>
        </p:spPr>
      </p:pic>
      <p:pic>
        <p:nvPicPr>
          <p:cNvPr id="10" name="Imagen 9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11135E2-0374-7F49-196F-B37F7DEC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271" y="2496699"/>
            <a:ext cx="3862356" cy="31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8" name="Imagen 7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C0C7858-EC2F-4357-A9F7-C0D52138A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56" b="93371" l="10000" r="90000">
                        <a14:foregroundMark x1="39697" y1="89774" x2="64788" y2="93411"/>
                        <a14:foregroundMark x1="64788" y1="93411" x2="49152" y2="91673"/>
                        <a14:foregroundMark x1="66667" y1="66774" x2="68061" y2="75263"/>
                        <a14:foregroundMark x1="68061" y1="66006" x2="68403" y2="66365"/>
                        <a14:foregroundMark x1="28495" y1="38116" x2="29636" y2="38116"/>
                        <a14:foregroundMark x1="60909" y1="30275" x2="61576" y2="31932"/>
                        <a14:foregroundMark x1="62545" y1="39046" x2="61939" y2="37551"/>
                        <a14:foregroundMark x1="62303" y1="38359" x2="62182" y2="36621"/>
                        <a14:foregroundMark x1="62061" y1="36904" x2="63879" y2="43735"/>
                        <a14:foregroundMark x1="63333" y1="42846" x2="62788" y2="36257"/>
                        <a14:foregroundMark x1="62364" y1="35206" x2="64303" y2="42401"/>
                        <a14:foregroundMark x1="63758" y1="43371" x2="58727" y2="13056"/>
                        <a14:foregroundMark x1="58606" y1="13217" x2="52242" y2="13339"/>
                        <a14:foregroundMark x1="45515" y1="9256" x2="44305" y2="10147"/>
                        <a14:foregroundMark x1="68303" y1="67381" x2="68303" y2="68876"/>
                        <a14:backgroundMark x1="22848" y1="34155" x2="25697" y2="40744"/>
                        <a14:backgroundMark x1="26788" y1="36985" x2="24848" y2="37187"/>
                        <a14:backgroundMark x1="25939" y1="36055" x2="26545" y2="41876"/>
                        <a14:backgroundMark x1="69212" y1="62449" x2="69758" y2="72070"/>
                        <a14:backgroundMark x1="26242" y1="36985" x2="27394" y2="39612"/>
                        <a14:backgroundMark x1="27394" y1="36985" x2="27636" y2="40946"/>
                        <a14:backgroundMark x1="44364" y1="10590" x2="44364" y2="10590"/>
                        <a14:backgroundMark x1="43576" y1="10590" x2="43576" y2="10590"/>
                        <a14:backgroundMark x1="43818" y1="10307" x2="43818" y2="10671"/>
                        <a14:backgroundMark x1="44364" y1="10186" x2="42727" y2="10873"/>
                        <a14:backgroundMark x1="43455" y1="10752" x2="42364" y2="11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482899" y="440157"/>
            <a:ext cx="4178200" cy="62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AA00CED-3F6C-DE3E-78FD-03D8F200903D}"/>
              </a:ext>
            </a:extLst>
          </p:cNvPr>
          <p:cNvSpPr/>
          <p:nvPr/>
        </p:nvSpPr>
        <p:spPr>
          <a:xfrm flipV="1">
            <a:off x="2190105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A5D8E0AF-0802-A50A-C673-D57305901FAC}"/>
              </a:ext>
            </a:extLst>
          </p:cNvPr>
          <p:cNvSpPr/>
          <p:nvPr/>
        </p:nvSpPr>
        <p:spPr>
          <a:xfrm flipV="1">
            <a:off x="2190105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373FB59-4088-F148-630D-0DF1A4D1A722}"/>
              </a:ext>
            </a:extLst>
          </p:cNvPr>
          <p:cNvSpPr/>
          <p:nvPr/>
        </p:nvSpPr>
        <p:spPr>
          <a:xfrm flipV="1">
            <a:off x="2190105" y="3370690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C12362B5-E770-1B01-BAEC-498B43775A49}"/>
              </a:ext>
            </a:extLst>
          </p:cNvPr>
          <p:cNvSpPr/>
          <p:nvPr/>
        </p:nvSpPr>
        <p:spPr>
          <a:xfrm flipV="1">
            <a:off x="2108575" y="3179835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id="{F5610F24-B9A2-9975-4C70-C735DC759805}"/>
              </a:ext>
            </a:extLst>
          </p:cNvPr>
          <p:cNvSpPr/>
          <p:nvPr/>
        </p:nvSpPr>
        <p:spPr>
          <a:xfrm>
            <a:off x="2248286" y="331504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7DCF4F54-C633-9509-E145-745B6917B32A}"/>
              </a:ext>
            </a:extLst>
          </p:cNvPr>
          <p:cNvSpPr/>
          <p:nvPr/>
        </p:nvSpPr>
        <p:spPr>
          <a:xfrm flipV="1">
            <a:off x="1845615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77E64C95-89E9-5C0F-02CE-2FF77A2A151E}"/>
              </a:ext>
            </a:extLst>
          </p:cNvPr>
          <p:cNvSpPr/>
          <p:nvPr/>
        </p:nvSpPr>
        <p:spPr>
          <a:xfrm flipV="1">
            <a:off x="252971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30">
            <a:extLst>
              <a:ext uri="{FF2B5EF4-FFF2-40B4-BE49-F238E27FC236}">
                <a16:creationId xmlns:a16="http://schemas.microsoft.com/office/drawing/2014/main" id="{CA74FC1B-4ADF-7DE7-5BA9-FDC31547950E}"/>
              </a:ext>
            </a:extLst>
          </p:cNvPr>
          <p:cNvSpPr/>
          <p:nvPr/>
        </p:nvSpPr>
        <p:spPr>
          <a:xfrm flipV="1">
            <a:off x="2660717" y="3312757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1">
            <a:extLst>
              <a:ext uri="{FF2B5EF4-FFF2-40B4-BE49-F238E27FC236}">
                <a16:creationId xmlns:a16="http://schemas.microsoft.com/office/drawing/2014/main" id="{E32878B3-DC3A-86C6-C611-D8AA4965E4E4}"/>
              </a:ext>
            </a:extLst>
          </p:cNvPr>
          <p:cNvSpPr/>
          <p:nvPr/>
        </p:nvSpPr>
        <p:spPr>
          <a:xfrm flipV="1">
            <a:off x="2660717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3E40D452-013F-B2CE-ED01-A5A4E8A3FEDA}"/>
              </a:ext>
            </a:extLst>
          </p:cNvPr>
          <p:cNvSpPr/>
          <p:nvPr/>
        </p:nvSpPr>
        <p:spPr>
          <a:xfrm flipV="1">
            <a:off x="2529715" y="3051866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3">
            <a:extLst>
              <a:ext uri="{FF2B5EF4-FFF2-40B4-BE49-F238E27FC236}">
                <a16:creationId xmlns:a16="http://schemas.microsoft.com/office/drawing/2014/main" id="{7FB146EE-9A71-41C4-EBDF-A271E4711853}"/>
              </a:ext>
            </a:extLst>
          </p:cNvPr>
          <p:cNvSpPr/>
          <p:nvPr/>
        </p:nvSpPr>
        <p:spPr>
          <a:xfrm flipV="1">
            <a:off x="2502539" y="3024806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4">
            <a:extLst>
              <a:ext uri="{FF2B5EF4-FFF2-40B4-BE49-F238E27FC236}">
                <a16:creationId xmlns:a16="http://schemas.microsoft.com/office/drawing/2014/main" id="{20BD9F8A-8AAC-B58F-215B-1A33725A92AE}"/>
              </a:ext>
            </a:extLst>
          </p:cNvPr>
          <p:cNvSpPr/>
          <p:nvPr/>
        </p:nvSpPr>
        <p:spPr>
          <a:xfrm flipV="1">
            <a:off x="2529715" y="3428625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5729A48C-8E8D-13C1-4080-974AE7020942}"/>
              </a:ext>
            </a:extLst>
          </p:cNvPr>
          <p:cNvSpPr/>
          <p:nvPr/>
        </p:nvSpPr>
        <p:spPr>
          <a:xfrm flipV="1">
            <a:off x="2502539" y="366245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38F2813D-62BA-3A6D-E449-586D2760F6E0}"/>
              </a:ext>
            </a:extLst>
          </p:cNvPr>
          <p:cNvSpPr/>
          <p:nvPr/>
        </p:nvSpPr>
        <p:spPr>
          <a:xfrm flipV="1">
            <a:off x="3576198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7">
            <a:extLst>
              <a:ext uri="{FF2B5EF4-FFF2-40B4-BE49-F238E27FC236}">
                <a16:creationId xmlns:a16="http://schemas.microsoft.com/office/drawing/2014/main" id="{1CBA3AF5-998E-5373-C79E-425CEBD034A2}"/>
              </a:ext>
            </a:extLst>
          </p:cNvPr>
          <p:cNvSpPr/>
          <p:nvPr/>
        </p:nvSpPr>
        <p:spPr>
          <a:xfrm flipV="1">
            <a:off x="3576198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8">
            <a:extLst>
              <a:ext uri="{FF2B5EF4-FFF2-40B4-BE49-F238E27FC236}">
                <a16:creationId xmlns:a16="http://schemas.microsoft.com/office/drawing/2014/main" id="{E59CFB69-75BB-F630-7AB1-914B237D4494}"/>
              </a:ext>
            </a:extLst>
          </p:cNvPr>
          <p:cNvSpPr/>
          <p:nvPr/>
        </p:nvSpPr>
        <p:spPr>
          <a:xfrm flipV="1">
            <a:off x="3576198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9">
            <a:extLst>
              <a:ext uri="{FF2B5EF4-FFF2-40B4-BE49-F238E27FC236}">
                <a16:creationId xmlns:a16="http://schemas.microsoft.com/office/drawing/2014/main" id="{4B312DA0-E049-5C6A-40BF-92CAE4070183}"/>
              </a:ext>
            </a:extLst>
          </p:cNvPr>
          <p:cNvSpPr/>
          <p:nvPr/>
        </p:nvSpPr>
        <p:spPr>
          <a:xfrm flipV="1">
            <a:off x="3494670" y="3179835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40">
            <a:extLst>
              <a:ext uri="{FF2B5EF4-FFF2-40B4-BE49-F238E27FC236}">
                <a16:creationId xmlns:a16="http://schemas.microsoft.com/office/drawing/2014/main" id="{7687935E-B186-DBBE-418C-5C666AA47387}"/>
              </a:ext>
            </a:extLst>
          </p:cNvPr>
          <p:cNvSpPr/>
          <p:nvPr/>
        </p:nvSpPr>
        <p:spPr>
          <a:xfrm>
            <a:off x="3634379" y="331504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19EF03F9-FDDB-B3D2-22C7-07C00918ED40}"/>
              </a:ext>
            </a:extLst>
          </p:cNvPr>
          <p:cNvSpPr/>
          <p:nvPr/>
        </p:nvSpPr>
        <p:spPr>
          <a:xfrm flipV="1">
            <a:off x="3231708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2">
            <a:extLst>
              <a:ext uri="{FF2B5EF4-FFF2-40B4-BE49-F238E27FC236}">
                <a16:creationId xmlns:a16="http://schemas.microsoft.com/office/drawing/2014/main" id="{2358393D-9095-007D-02AD-F875A3B65D52}"/>
              </a:ext>
            </a:extLst>
          </p:cNvPr>
          <p:cNvSpPr/>
          <p:nvPr/>
        </p:nvSpPr>
        <p:spPr>
          <a:xfrm flipV="1">
            <a:off x="3915808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3">
            <a:extLst>
              <a:ext uri="{FF2B5EF4-FFF2-40B4-BE49-F238E27FC236}">
                <a16:creationId xmlns:a16="http://schemas.microsoft.com/office/drawing/2014/main" id="{D65F3B60-FF4F-3E04-271C-7768528C63E4}"/>
              </a:ext>
            </a:extLst>
          </p:cNvPr>
          <p:cNvSpPr/>
          <p:nvPr/>
        </p:nvSpPr>
        <p:spPr>
          <a:xfrm flipV="1">
            <a:off x="4046714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4">
            <a:extLst>
              <a:ext uri="{FF2B5EF4-FFF2-40B4-BE49-F238E27FC236}">
                <a16:creationId xmlns:a16="http://schemas.microsoft.com/office/drawing/2014/main" id="{A8BAD56D-9BD9-0151-AA3D-2E4E987F0996}"/>
              </a:ext>
            </a:extLst>
          </p:cNvPr>
          <p:cNvSpPr/>
          <p:nvPr/>
        </p:nvSpPr>
        <p:spPr>
          <a:xfrm flipV="1">
            <a:off x="4046714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C553B2C0-CB51-AB95-427B-1F445E82BD67}"/>
              </a:ext>
            </a:extLst>
          </p:cNvPr>
          <p:cNvSpPr/>
          <p:nvPr/>
        </p:nvSpPr>
        <p:spPr>
          <a:xfrm flipV="1">
            <a:off x="3915808" y="3051866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6">
            <a:extLst>
              <a:ext uri="{FF2B5EF4-FFF2-40B4-BE49-F238E27FC236}">
                <a16:creationId xmlns:a16="http://schemas.microsoft.com/office/drawing/2014/main" id="{560654BD-B484-B644-055D-D4C4DCFA1E12}"/>
              </a:ext>
            </a:extLst>
          </p:cNvPr>
          <p:cNvSpPr/>
          <p:nvPr/>
        </p:nvSpPr>
        <p:spPr>
          <a:xfrm flipV="1">
            <a:off x="3888632" y="3024806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7">
            <a:extLst>
              <a:ext uri="{FF2B5EF4-FFF2-40B4-BE49-F238E27FC236}">
                <a16:creationId xmlns:a16="http://schemas.microsoft.com/office/drawing/2014/main" id="{BCCB4582-3917-A13C-B07E-1894E90DB614}"/>
              </a:ext>
            </a:extLst>
          </p:cNvPr>
          <p:cNvSpPr/>
          <p:nvPr/>
        </p:nvSpPr>
        <p:spPr>
          <a:xfrm flipV="1">
            <a:off x="3915808" y="3428625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8">
            <a:extLst>
              <a:ext uri="{FF2B5EF4-FFF2-40B4-BE49-F238E27FC236}">
                <a16:creationId xmlns:a16="http://schemas.microsoft.com/office/drawing/2014/main" id="{3E67528B-75E4-FF98-0099-543CBBDF61CA}"/>
              </a:ext>
            </a:extLst>
          </p:cNvPr>
          <p:cNvSpPr/>
          <p:nvPr/>
        </p:nvSpPr>
        <p:spPr>
          <a:xfrm flipV="1">
            <a:off x="3888632" y="3662454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9">
            <a:extLst>
              <a:ext uri="{FF2B5EF4-FFF2-40B4-BE49-F238E27FC236}">
                <a16:creationId xmlns:a16="http://schemas.microsoft.com/office/drawing/2014/main" id="{DFD6614D-883C-EBBC-09EB-D2B68D6184C0}"/>
              </a:ext>
            </a:extLst>
          </p:cNvPr>
          <p:cNvSpPr/>
          <p:nvPr/>
        </p:nvSpPr>
        <p:spPr>
          <a:xfrm flipV="1">
            <a:off x="4962291" y="2834521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9E50AAA9-2D73-AFC8-3C30-7156BC002E56}"/>
              </a:ext>
            </a:extLst>
          </p:cNvPr>
          <p:cNvSpPr/>
          <p:nvPr/>
        </p:nvSpPr>
        <p:spPr>
          <a:xfrm flipV="1">
            <a:off x="4962291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51EF9A47-323F-3D44-C21D-CE77CA16B128}"/>
              </a:ext>
            </a:extLst>
          </p:cNvPr>
          <p:cNvSpPr/>
          <p:nvPr/>
        </p:nvSpPr>
        <p:spPr>
          <a:xfrm flipV="1">
            <a:off x="4962291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2">
            <a:extLst>
              <a:ext uri="{FF2B5EF4-FFF2-40B4-BE49-F238E27FC236}">
                <a16:creationId xmlns:a16="http://schemas.microsoft.com/office/drawing/2014/main" id="{69E1B1DD-8FDE-EB1D-C1FF-3B54308AF4FE}"/>
              </a:ext>
            </a:extLst>
          </p:cNvPr>
          <p:cNvSpPr/>
          <p:nvPr/>
        </p:nvSpPr>
        <p:spPr>
          <a:xfrm flipV="1">
            <a:off x="4880763" y="3179835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3">
            <a:extLst>
              <a:ext uri="{FF2B5EF4-FFF2-40B4-BE49-F238E27FC236}">
                <a16:creationId xmlns:a16="http://schemas.microsoft.com/office/drawing/2014/main" id="{CE896152-3CAD-94BD-75BD-063F0489019A}"/>
              </a:ext>
            </a:extLst>
          </p:cNvPr>
          <p:cNvSpPr/>
          <p:nvPr/>
        </p:nvSpPr>
        <p:spPr>
          <a:xfrm>
            <a:off x="5020472" y="331504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4">
            <a:extLst>
              <a:ext uri="{FF2B5EF4-FFF2-40B4-BE49-F238E27FC236}">
                <a16:creationId xmlns:a16="http://schemas.microsoft.com/office/drawing/2014/main" id="{59246134-CC41-CB7C-3DA1-DAC36EAF8917}"/>
              </a:ext>
            </a:extLst>
          </p:cNvPr>
          <p:cNvSpPr/>
          <p:nvPr/>
        </p:nvSpPr>
        <p:spPr>
          <a:xfrm flipV="1">
            <a:off x="4617801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AB4B8ACF-C1AF-4418-A047-347E099EBDF2}"/>
              </a:ext>
            </a:extLst>
          </p:cNvPr>
          <p:cNvSpPr/>
          <p:nvPr/>
        </p:nvSpPr>
        <p:spPr>
          <a:xfrm flipV="1">
            <a:off x="530180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6">
            <a:extLst>
              <a:ext uri="{FF2B5EF4-FFF2-40B4-BE49-F238E27FC236}">
                <a16:creationId xmlns:a16="http://schemas.microsoft.com/office/drawing/2014/main" id="{D0E254E4-39F8-C8FC-FA70-85A46DBB74F7}"/>
              </a:ext>
            </a:extLst>
          </p:cNvPr>
          <p:cNvSpPr/>
          <p:nvPr/>
        </p:nvSpPr>
        <p:spPr>
          <a:xfrm flipV="1">
            <a:off x="5432807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7">
            <a:extLst>
              <a:ext uri="{FF2B5EF4-FFF2-40B4-BE49-F238E27FC236}">
                <a16:creationId xmlns:a16="http://schemas.microsoft.com/office/drawing/2014/main" id="{43C07A4F-55EF-270B-C952-02ADC934F9E4}"/>
              </a:ext>
            </a:extLst>
          </p:cNvPr>
          <p:cNvSpPr/>
          <p:nvPr/>
        </p:nvSpPr>
        <p:spPr>
          <a:xfrm flipV="1">
            <a:off x="5432807" y="3312757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8">
            <a:extLst>
              <a:ext uri="{FF2B5EF4-FFF2-40B4-BE49-F238E27FC236}">
                <a16:creationId xmlns:a16="http://schemas.microsoft.com/office/drawing/2014/main" id="{10588982-F9BA-0313-60CC-05AAF7649728}"/>
              </a:ext>
            </a:extLst>
          </p:cNvPr>
          <p:cNvSpPr/>
          <p:nvPr/>
        </p:nvSpPr>
        <p:spPr>
          <a:xfrm flipV="1">
            <a:off x="5301805" y="3051866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9">
            <a:extLst>
              <a:ext uri="{FF2B5EF4-FFF2-40B4-BE49-F238E27FC236}">
                <a16:creationId xmlns:a16="http://schemas.microsoft.com/office/drawing/2014/main" id="{58180E2D-CADF-ECA1-CD89-273E0FB36FAF}"/>
              </a:ext>
            </a:extLst>
          </p:cNvPr>
          <p:cNvSpPr/>
          <p:nvPr/>
        </p:nvSpPr>
        <p:spPr>
          <a:xfrm flipV="1">
            <a:off x="5274629" y="3024806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60">
            <a:extLst>
              <a:ext uri="{FF2B5EF4-FFF2-40B4-BE49-F238E27FC236}">
                <a16:creationId xmlns:a16="http://schemas.microsoft.com/office/drawing/2014/main" id="{4D558065-0327-53D5-E5D9-F1AA2BB40AD9}"/>
              </a:ext>
            </a:extLst>
          </p:cNvPr>
          <p:cNvSpPr/>
          <p:nvPr/>
        </p:nvSpPr>
        <p:spPr>
          <a:xfrm flipV="1">
            <a:off x="5301805" y="3428625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1">
            <a:extLst>
              <a:ext uri="{FF2B5EF4-FFF2-40B4-BE49-F238E27FC236}">
                <a16:creationId xmlns:a16="http://schemas.microsoft.com/office/drawing/2014/main" id="{D4EFBA3C-108A-BE28-8D66-A7A76FA834D5}"/>
              </a:ext>
            </a:extLst>
          </p:cNvPr>
          <p:cNvSpPr/>
          <p:nvPr/>
        </p:nvSpPr>
        <p:spPr>
          <a:xfrm flipV="1">
            <a:off x="5274629" y="3662454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2">
            <a:extLst>
              <a:ext uri="{FF2B5EF4-FFF2-40B4-BE49-F238E27FC236}">
                <a16:creationId xmlns:a16="http://schemas.microsoft.com/office/drawing/2014/main" id="{5A2FE564-77BB-247F-19BE-946EEB2AC996}"/>
              </a:ext>
            </a:extLst>
          </p:cNvPr>
          <p:cNvSpPr/>
          <p:nvPr/>
        </p:nvSpPr>
        <p:spPr>
          <a:xfrm flipV="1">
            <a:off x="2190105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6800B0D3-CE81-9227-B4C7-C4F68CA46A13}"/>
              </a:ext>
            </a:extLst>
          </p:cNvPr>
          <p:cNvSpPr/>
          <p:nvPr/>
        </p:nvSpPr>
        <p:spPr>
          <a:xfrm flipV="1">
            <a:off x="2190105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4">
            <a:extLst>
              <a:ext uri="{FF2B5EF4-FFF2-40B4-BE49-F238E27FC236}">
                <a16:creationId xmlns:a16="http://schemas.microsoft.com/office/drawing/2014/main" id="{79372DE3-615C-E309-94F4-2BB3DFFBF24B}"/>
              </a:ext>
            </a:extLst>
          </p:cNvPr>
          <p:cNvSpPr/>
          <p:nvPr/>
        </p:nvSpPr>
        <p:spPr>
          <a:xfrm flipV="1">
            <a:off x="2190105" y="4750896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5">
            <a:extLst>
              <a:ext uri="{FF2B5EF4-FFF2-40B4-BE49-F238E27FC236}">
                <a16:creationId xmlns:a16="http://schemas.microsoft.com/office/drawing/2014/main" id="{E20D769A-3353-0166-7DD2-B911270113C1}"/>
              </a:ext>
            </a:extLst>
          </p:cNvPr>
          <p:cNvSpPr/>
          <p:nvPr/>
        </p:nvSpPr>
        <p:spPr>
          <a:xfrm flipV="1">
            <a:off x="2108575" y="4560041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6">
            <a:extLst>
              <a:ext uri="{FF2B5EF4-FFF2-40B4-BE49-F238E27FC236}">
                <a16:creationId xmlns:a16="http://schemas.microsoft.com/office/drawing/2014/main" id="{88D85F61-3D0E-2066-F96D-0300FA833D10}"/>
              </a:ext>
            </a:extLst>
          </p:cNvPr>
          <p:cNvSpPr/>
          <p:nvPr/>
        </p:nvSpPr>
        <p:spPr>
          <a:xfrm>
            <a:off x="2248286" y="4695250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7">
            <a:extLst>
              <a:ext uri="{FF2B5EF4-FFF2-40B4-BE49-F238E27FC236}">
                <a16:creationId xmlns:a16="http://schemas.microsoft.com/office/drawing/2014/main" id="{98111F2F-7B45-77EE-D186-F9F54D5F610B}"/>
              </a:ext>
            </a:extLst>
          </p:cNvPr>
          <p:cNvSpPr/>
          <p:nvPr/>
        </p:nvSpPr>
        <p:spPr>
          <a:xfrm flipV="1">
            <a:off x="1845615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8">
            <a:extLst>
              <a:ext uri="{FF2B5EF4-FFF2-40B4-BE49-F238E27FC236}">
                <a16:creationId xmlns:a16="http://schemas.microsoft.com/office/drawing/2014/main" id="{A4C4712F-0449-89EE-4CB7-D876CD6D490A}"/>
              </a:ext>
            </a:extLst>
          </p:cNvPr>
          <p:cNvSpPr/>
          <p:nvPr/>
        </p:nvSpPr>
        <p:spPr>
          <a:xfrm flipV="1">
            <a:off x="252971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9">
            <a:extLst>
              <a:ext uri="{FF2B5EF4-FFF2-40B4-BE49-F238E27FC236}">
                <a16:creationId xmlns:a16="http://schemas.microsoft.com/office/drawing/2014/main" id="{BAB4B425-B522-63BA-4DCB-D01D587DDA19}"/>
              </a:ext>
            </a:extLst>
          </p:cNvPr>
          <p:cNvSpPr/>
          <p:nvPr/>
        </p:nvSpPr>
        <p:spPr>
          <a:xfrm flipV="1">
            <a:off x="2660717" y="4692869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70">
            <a:extLst>
              <a:ext uri="{FF2B5EF4-FFF2-40B4-BE49-F238E27FC236}">
                <a16:creationId xmlns:a16="http://schemas.microsoft.com/office/drawing/2014/main" id="{D4F0A387-DD4D-3717-9F6C-D8B2BAFCE17F}"/>
              </a:ext>
            </a:extLst>
          </p:cNvPr>
          <p:cNvSpPr/>
          <p:nvPr/>
        </p:nvSpPr>
        <p:spPr>
          <a:xfrm flipV="1">
            <a:off x="2660717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1">
            <a:extLst>
              <a:ext uri="{FF2B5EF4-FFF2-40B4-BE49-F238E27FC236}">
                <a16:creationId xmlns:a16="http://schemas.microsoft.com/office/drawing/2014/main" id="{187D2A10-34A6-8620-A606-0D9241D8DED3}"/>
              </a:ext>
            </a:extLst>
          </p:cNvPr>
          <p:cNvSpPr/>
          <p:nvPr/>
        </p:nvSpPr>
        <p:spPr>
          <a:xfrm flipV="1">
            <a:off x="2529715" y="4432073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2">
            <a:extLst>
              <a:ext uri="{FF2B5EF4-FFF2-40B4-BE49-F238E27FC236}">
                <a16:creationId xmlns:a16="http://schemas.microsoft.com/office/drawing/2014/main" id="{35646649-CFD2-7B1A-9AE7-F812FD3FE7F7}"/>
              </a:ext>
            </a:extLst>
          </p:cNvPr>
          <p:cNvSpPr/>
          <p:nvPr/>
        </p:nvSpPr>
        <p:spPr>
          <a:xfrm flipV="1">
            <a:off x="2502539" y="4405012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3">
            <a:extLst>
              <a:ext uri="{FF2B5EF4-FFF2-40B4-BE49-F238E27FC236}">
                <a16:creationId xmlns:a16="http://schemas.microsoft.com/office/drawing/2014/main" id="{2E6180A2-E7EE-4D0D-9D19-D7D038EF17EC}"/>
              </a:ext>
            </a:extLst>
          </p:cNvPr>
          <p:cNvSpPr/>
          <p:nvPr/>
        </p:nvSpPr>
        <p:spPr>
          <a:xfrm flipV="1">
            <a:off x="2529715" y="4808831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4">
            <a:extLst>
              <a:ext uri="{FF2B5EF4-FFF2-40B4-BE49-F238E27FC236}">
                <a16:creationId xmlns:a16="http://schemas.microsoft.com/office/drawing/2014/main" id="{B36788F5-32F4-B5E0-2592-4B4600B9FC34}"/>
              </a:ext>
            </a:extLst>
          </p:cNvPr>
          <p:cNvSpPr/>
          <p:nvPr/>
        </p:nvSpPr>
        <p:spPr>
          <a:xfrm flipV="1">
            <a:off x="2502539" y="5042660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5">
            <a:extLst>
              <a:ext uri="{FF2B5EF4-FFF2-40B4-BE49-F238E27FC236}">
                <a16:creationId xmlns:a16="http://schemas.microsoft.com/office/drawing/2014/main" id="{2AA3E2A1-D478-C81B-FCC4-C75AC2817E86}"/>
              </a:ext>
            </a:extLst>
          </p:cNvPr>
          <p:cNvSpPr/>
          <p:nvPr/>
        </p:nvSpPr>
        <p:spPr>
          <a:xfrm flipV="1">
            <a:off x="3576198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6">
            <a:extLst>
              <a:ext uri="{FF2B5EF4-FFF2-40B4-BE49-F238E27FC236}">
                <a16:creationId xmlns:a16="http://schemas.microsoft.com/office/drawing/2014/main" id="{F698F07E-9C46-AAB1-5529-4925EC581038}"/>
              </a:ext>
            </a:extLst>
          </p:cNvPr>
          <p:cNvSpPr/>
          <p:nvPr/>
        </p:nvSpPr>
        <p:spPr>
          <a:xfrm flipV="1">
            <a:off x="3576198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7">
            <a:extLst>
              <a:ext uri="{FF2B5EF4-FFF2-40B4-BE49-F238E27FC236}">
                <a16:creationId xmlns:a16="http://schemas.microsoft.com/office/drawing/2014/main" id="{8227E030-256D-E4B6-36B0-C3E3AA6A7FE4}"/>
              </a:ext>
            </a:extLst>
          </p:cNvPr>
          <p:cNvSpPr/>
          <p:nvPr/>
        </p:nvSpPr>
        <p:spPr>
          <a:xfrm flipV="1">
            <a:off x="3576198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8">
            <a:extLst>
              <a:ext uri="{FF2B5EF4-FFF2-40B4-BE49-F238E27FC236}">
                <a16:creationId xmlns:a16="http://schemas.microsoft.com/office/drawing/2014/main" id="{1C5FA7F5-76D5-D76C-F3C9-702EA7F03A1E}"/>
              </a:ext>
            </a:extLst>
          </p:cNvPr>
          <p:cNvSpPr/>
          <p:nvPr/>
        </p:nvSpPr>
        <p:spPr>
          <a:xfrm flipV="1">
            <a:off x="3494670" y="4560041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9">
            <a:extLst>
              <a:ext uri="{FF2B5EF4-FFF2-40B4-BE49-F238E27FC236}">
                <a16:creationId xmlns:a16="http://schemas.microsoft.com/office/drawing/2014/main" id="{A57DEFB5-D2EB-7ABC-BFD1-1E7FB5C29948}"/>
              </a:ext>
            </a:extLst>
          </p:cNvPr>
          <p:cNvSpPr/>
          <p:nvPr/>
        </p:nvSpPr>
        <p:spPr>
          <a:xfrm>
            <a:off x="3634379" y="4695250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80">
            <a:extLst>
              <a:ext uri="{FF2B5EF4-FFF2-40B4-BE49-F238E27FC236}">
                <a16:creationId xmlns:a16="http://schemas.microsoft.com/office/drawing/2014/main" id="{F93AAA11-AEF8-3788-A4AE-2D0930E8A8CD}"/>
              </a:ext>
            </a:extLst>
          </p:cNvPr>
          <p:cNvSpPr/>
          <p:nvPr/>
        </p:nvSpPr>
        <p:spPr>
          <a:xfrm flipV="1">
            <a:off x="3231708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1">
            <a:extLst>
              <a:ext uri="{FF2B5EF4-FFF2-40B4-BE49-F238E27FC236}">
                <a16:creationId xmlns:a16="http://schemas.microsoft.com/office/drawing/2014/main" id="{110D15B5-56BC-29E8-8A74-BA627A856D2E}"/>
              </a:ext>
            </a:extLst>
          </p:cNvPr>
          <p:cNvSpPr/>
          <p:nvPr/>
        </p:nvSpPr>
        <p:spPr>
          <a:xfrm flipV="1">
            <a:off x="3915808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2">
            <a:extLst>
              <a:ext uri="{FF2B5EF4-FFF2-40B4-BE49-F238E27FC236}">
                <a16:creationId xmlns:a16="http://schemas.microsoft.com/office/drawing/2014/main" id="{E736A9DD-F4DA-DDFA-10A0-A3294429C836}"/>
              </a:ext>
            </a:extLst>
          </p:cNvPr>
          <p:cNvSpPr/>
          <p:nvPr/>
        </p:nvSpPr>
        <p:spPr>
          <a:xfrm flipV="1">
            <a:off x="4046714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3">
            <a:extLst>
              <a:ext uri="{FF2B5EF4-FFF2-40B4-BE49-F238E27FC236}">
                <a16:creationId xmlns:a16="http://schemas.microsoft.com/office/drawing/2014/main" id="{0D568EED-3646-4633-60B8-0E78C783458F}"/>
              </a:ext>
            </a:extLst>
          </p:cNvPr>
          <p:cNvSpPr/>
          <p:nvPr/>
        </p:nvSpPr>
        <p:spPr>
          <a:xfrm flipV="1">
            <a:off x="4046714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4">
            <a:extLst>
              <a:ext uri="{FF2B5EF4-FFF2-40B4-BE49-F238E27FC236}">
                <a16:creationId xmlns:a16="http://schemas.microsoft.com/office/drawing/2014/main" id="{7C280C62-A70D-810C-09FF-AF4F4FE775EB}"/>
              </a:ext>
            </a:extLst>
          </p:cNvPr>
          <p:cNvSpPr/>
          <p:nvPr/>
        </p:nvSpPr>
        <p:spPr>
          <a:xfrm flipV="1">
            <a:off x="3915808" y="4432073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5">
            <a:extLst>
              <a:ext uri="{FF2B5EF4-FFF2-40B4-BE49-F238E27FC236}">
                <a16:creationId xmlns:a16="http://schemas.microsoft.com/office/drawing/2014/main" id="{F1FEE252-BE50-513F-3F5F-31496778B02F}"/>
              </a:ext>
            </a:extLst>
          </p:cNvPr>
          <p:cNvSpPr/>
          <p:nvPr/>
        </p:nvSpPr>
        <p:spPr>
          <a:xfrm flipV="1">
            <a:off x="3888632" y="4405012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6">
            <a:extLst>
              <a:ext uri="{FF2B5EF4-FFF2-40B4-BE49-F238E27FC236}">
                <a16:creationId xmlns:a16="http://schemas.microsoft.com/office/drawing/2014/main" id="{DF8D3E7F-D826-AFAF-7606-936D04BD17D4}"/>
              </a:ext>
            </a:extLst>
          </p:cNvPr>
          <p:cNvSpPr/>
          <p:nvPr/>
        </p:nvSpPr>
        <p:spPr>
          <a:xfrm flipV="1">
            <a:off x="3915808" y="4808831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7">
            <a:extLst>
              <a:ext uri="{FF2B5EF4-FFF2-40B4-BE49-F238E27FC236}">
                <a16:creationId xmlns:a16="http://schemas.microsoft.com/office/drawing/2014/main" id="{68B31088-5EBE-E09C-23DC-2054D4C1AA9E}"/>
              </a:ext>
            </a:extLst>
          </p:cNvPr>
          <p:cNvSpPr/>
          <p:nvPr/>
        </p:nvSpPr>
        <p:spPr>
          <a:xfrm flipV="1">
            <a:off x="3888632" y="5042660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8">
            <a:extLst>
              <a:ext uri="{FF2B5EF4-FFF2-40B4-BE49-F238E27FC236}">
                <a16:creationId xmlns:a16="http://schemas.microsoft.com/office/drawing/2014/main" id="{F9261930-2C19-AF34-EE27-EF2EB8C43EA8}"/>
              </a:ext>
            </a:extLst>
          </p:cNvPr>
          <p:cNvSpPr/>
          <p:nvPr/>
        </p:nvSpPr>
        <p:spPr>
          <a:xfrm flipV="1">
            <a:off x="4962291" y="4214633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9">
            <a:extLst>
              <a:ext uri="{FF2B5EF4-FFF2-40B4-BE49-F238E27FC236}">
                <a16:creationId xmlns:a16="http://schemas.microsoft.com/office/drawing/2014/main" id="{7D8CF1CF-A5DE-526E-5ED9-D926EB4BDB68}"/>
              </a:ext>
            </a:extLst>
          </p:cNvPr>
          <p:cNvSpPr/>
          <p:nvPr/>
        </p:nvSpPr>
        <p:spPr>
          <a:xfrm flipV="1">
            <a:off x="4962291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90">
            <a:extLst>
              <a:ext uri="{FF2B5EF4-FFF2-40B4-BE49-F238E27FC236}">
                <a16:creationId xmlns:a16="http://schemas.microsoft.com/office/drawing/2014/main" id="{CDC655A7-3C8B-D362-4B86-A523AED2D95A}"/>
              </a:ext>
            </a:extLst>
          </p:cNvPr>
          <p:cNvSpPr/>
          <p:nvPr/>
        </p:nvSpPr>
        <p:spPr>
          <a:xfrm flipV="1">
            <a:off x="4962291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1">
            <a:extLst>
              <a:ext uri="{FF2B5EF4-FFF2-40B4-BE49-F238E27FC236}">
                <a16:creationId xmlns:a16="http://schemas.microsoft.com/office/drawing/2014/main" id="{C945E2E1-4508-EFB6-EAA6-4559DB2073A6}"/>
              </a:ext>
            </a:extLst>
          </p:cNvPr>
          <p:cNvSpPr/>
          <p:nvPr/>
        </p:nvSpPr>
        <p:spPr>
          <a:xfrm flipV="1">
            <a:off x="4880763" y="4560041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2">
            <a:extLst>
              <a:ext uri="{FF2B5EF4-FFF2-40B4-BE49-F238E27FC236}">
                <a16:creationId xmlns:a16="http://schemas.microsoft.com/office/drawing/2014/main" id="{4C83B89E-6E1B-91F3-33C4-C22095497D76}"/>
              </a:ext>
            </a:extLst>
          </p:cNvPr>
          <p:cNvSpPr/>
          <p:nvPr/>
        </p:nvSpPr>
        <p:spPr>
          <a:xfrm>
            <a:off x="5020472" y="4695250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3">
            <a:extLst>
              <a:ext uri="{FF2B5EF4-FFF2-40B4-BE49-F238E27FC236}">
                <a16:creationId xmlns:a16="http://schemas.microsoft.com/office/drawing/2014/main" id="{16594DF2-A048-1F1C-6614-D5250EFCFACB}"/>
              </a:ext>
            </a:extLst>
          </p:cNvPr>
          <p:cNvSpPr/>
          <p:nvPr/>
        </p:nvSpPr>
        <p:spPr>
          <a:xfrm flipV="1">
            <a:off x="4617801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4">
            <a:extLst>
              <a:ext uri="{FF2B5EF4-FFF2-40B4-BE49-F238E27FC236}">
                <a16:creationId xmlns:a16="http://schemas.microsoft.com/office/drawing/2014/main" id="{18BC22FA-18F9-854E-05E3-0B29B2FF2897}"/>
              </a:ext>
            </a:extLst>
          </p:cNvPr>
          <p:cNvSpPr/>
          <p:nvPr/>
        </p:nvSpPr>
        <p:spPr>
          <a:xfrm flipV="1">
            <a:off x="530180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5">
            <a:extLst>
              <a:ext uri="{FF2B5EF4-FFF2-40B4-BE49-F238E27FC236}">
                <a16:creationId xmlns:a16="http://schemas.microsoft.com/office/drawing/2014/main" id="{4DA9E145-CB0C-CF8F-C3FC-92C15DEB0AF4}"/>
              </a:ext>
            </a:extLst>
          </p:cNvPr>
          <p:cNvSpPr/>
          <p:nvPr/>
        </p:nvSpPr>
        <p:spPr>
          <a:xfrm flipV="1">
            <a:off x="5432807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6">
            <a:extLst>
              <a:ext uri="{FF2B5EF4-FFF2-40B4-BE49-F238E27FC236}">
                <a16:creationId xmlns:a16="http://schemas.microsoft.com/office/drawing/2014/main" id="{C5303509-7D85-F37A-9DDF-48270C2C299D}"/>
              </a:ext>
            </a:extLst>
          </p:cNvPr>
          <p:cNvSpPr/>
          <p:nvPr/>
        </p:nvSpPr>
        <p:spPr>
          <a:xfrm flipV="1">
            <a:off x="5432807" y="4692869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7">
            <a:extLst>
              <a:ext uri="{FF2B5EF4-FFF2-40B4-BE49-F238E27FC236}">
                <a16:creationId xmlns:a16="http://schemas.microsoft.com/office/drawing/2014/main" id="{FC832D1D-C14F-3FB9-8A6B-9DAFEDC4D0CF}"/>
              </a:ext>
            </a:extLst>
          </p:cNvPr>
          <p:cNvSpPr/>
          <p:nvPr/>
        </p:nvSpPr>
        <p:spPr>
          <a:xfrm flipV="1">
            <a:off x="5301805" y="4432073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8">
            <a:extLst>
              <a:ext uri="{FF2B5EF4-FFF2-40B4-BE49-F238E27FC236}">
                <a16:creationId xmlns:a16="http://schemas.microsoft.com/office/drawing/2014/main" id="{923C3B6B-A392-8ED5-B637-F5D86554D82F}"/>
              </a:ext>
            </a:extLst>
          </p:cNvPr>
          <p:cNvSpPr/>
          <p:nvPr/>
        </p:nvSpPr>
        <p:spPr>
          <a:xfrm flipV="1">
            <a:off x="5274629" y="4405012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9">
            <a:extLst>
              <a:ext uri="{FF2B5EF4-FFF2-40B4-BE49-F238E27FC236}">
                <a16:creationId xmlns:a16="http://schemas.microsoft.com/office/drawing/2014/main" id="{D3834F41-8233-C25A-8B73-9F6F4AD615B1}"/>
              </a:ext>
            </a:extLst>
          </p:cNvPr>
          <p:cNvSpPr/>
          <p:nvPr/>
        </p:nvSpPr>
        <p:spPr>
          <a:xfrm flipV="1">
            <a:off x="5301805" y="4808831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100">
            <a:extLst>
              <a:ext uri="{FF2B5EF4-FFF2-40B4-BE49-F238E27FC236}">
                <a16:creationId xmlns:a16="http://schemas.microsoft.com/office/drawing/2014/main" id="{1F45AC64-5E5D-E701-1C7F-A676369C3482}"/>
              </a:ext>
            </a:extLst>
          </p:cNvPr>
          <p:cNvSpPr/>
          <p:nvPr/>
        </p:nvSpPr>
        <p:spPr>
          <a:xfrm flipV="1">
            <a:off x="5274629" y="5042660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1">
            <a:extLst>
              <a:ext uri="{FF2B5EF4-FFF2-40B4-BE49-F238E27FC236}">
                <a16:creationId xmlns:a16="http://schemas.microsoft.com/office/drawing/2014/main" id="{876D7E90-7F6C-A37F-EE0B-54C7685506B8}"/>
              </a:ext>
            </a:extLst>
          </p:cNvPr>
          <p:cNvSpPr/>
          <p:nvPr/>
        </p:nvSpPr>
        <p:spPr>
          <a:xfrm flipV="1">
            <a:off x="2529715" y="3902096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400A7294-5718-DEB3-131C-E5404C154F3C}"/>
              </a:ext>
            </a:extLst>
          </p:cNvPr>
          <p:cNvSpPr/>
          <p:nvPr/>
        </p:nvSpPr>
        <p:spPr>
          <a:xfrm flipV="1">
            <a:off x="3915808" y="3902096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090DC34-8E3A-8949-A967-3367B4E9FEE7}"/>
              </a:ext>
            </a:extLst>
          </p:cNvPr>
          <p:cNvSpPr/>
          <p:nvPr/>
        </p:nvSpPr>
        <p:spPr>
          <a:xfrm flipV="1">
            <a:off x="5301805" y="3902096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72E6CDE4-AF6F-9E30-3841-8530AA7E2B0E}"/>
              </a:ext>
            </a:extLst>
          </p:cNvPr>
          <p:cNvSpPr/>
          <p:nvPr/>
        </p:nvSpPr>
        <p:spPr>
          <a:xfrm flipV="1">
            <a:off x="2529715" y="2816352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E2696C2C-4B6E-636C-22ED-F01B29BBED19}"/>
              </a:ext>
            </a:extLst>
          </p:cNvPr>
          <p:cNvSpPr/>
          <p:nvPr/>
        </p:nvSpPr>
        <p:spPr>
          <a:xfrm flipV="1">
            <a:off x="2529715" y="5259276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6">
            <a:extLst>
              <a:ext uri="{FF2B5EF4-FFF2-40B4-BE49-F238E27FC236}">
                <a16:creationId xmlns:a16="http://schemas.microsoft.com/office/drawing/2014/main" id="{547DA644-BD4C-BAA0-8A39-36E09513A965}"/>
              </a:ext>
            </a:extLst>
          </p:cNvPr>
          <p:cNvSpPr/>
          <p:nvPr/>
        </p:nvSpPr>
        <p:spPr>
          <a:xfrm flipV="1">
            <a:off x="628649" y="2839282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A799CFA8-5A39-6EC4-699C-902A830F465B}"/>
              </a:ext>
            </a:extLst>
          </p:cNvPr>
          <p:cNvSpPr/>
          <p:nvPr/>
        </p:nvSpPr>
        <p:spPr>
          <a:xfrm flipV="1">
            <a:off x="337602" y="3902142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12">
            <a:extLst>
              <a:ext uri="{FF2B5EF4-FFF2-40B4-BE49-F238E27FC236}">
                <a16:creationId xmlns:a16="http://schemas.microsoft.com/office/drawing/2014/main" id="{3B871ADC-B369-9D08-A9D5-AE4EEE78E305}"/>
              </a:ext>
            </a:extLst>
          </p:cNvPr>
          <p:cNvSpPr/>
          <p:nvPr/>
        </p:nvSpPr>
        <p:spPr>
          <a:xfrm flipV="1">
            <a:off x="1490121" y="2839284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3">
            <a:extLst>
              <a:ext uri="{FF2B5EF4-FFF2-40B4-BE49-F238E27FC236}">
                <a16:creationId xmlns:a16="http://schemas.microsoft.com/office/drawing/2014/main" id="{25E4D14E-ACB3-8435-9509-506074BCB7C5}"/>
              </a:ext>
            </a:extLst>
          </p:cNvPr>
          <p:cNvSpPr/>
          <p:nvPr/>
        </p:nvSpPr>
        <p:spPr>
          <a:xfrm flipV="1">
            <a:off x="1199027" y="3950405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4">
            <a:extLst>
              <a:ext uri="{FF2B5EF4-FFF2-40B4-BE49-F238E27FC236}">
                <a16:creationId xmlns:a16="http://schemas.microsoft.com/office/drawing/2014/main" id="{9B5DFA7B-E509-AA5D-F723-28063DEFB891}"/>
              </a:ext>
            </a:extLst>
          </p:cNvPr>
          <p:cNvSpPr/>
          <p:nvPr/>
        </p:nvSpPr>
        <p:spPr>
          <a:xfrm flipV="1">
            <a:off x="5301805" y="3902095"/>
            <a:ext cx="785671" cy="340421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6">
            <a:extLst>
              <a:ext uri="{FF2B5EF4-FFF2-40B4-BE49-F238E27FC236}">
                <a16:creationId xmlns:a16="http://schemas.microsoft.com/office/drawing/2014/main" id="{2FEFEC73-247D-AE9C-82FB-0C67516373CF}"/>
              </a:ext>
            </a:extLst>
          </p:cNvPr>
          <p:cNvSpPr/>
          <p:nvPr/>
        </p:nvSpPr>
        <p:spPr>
          <a:xfrm flipV="1">
            <a:off x="3915808" y="3902095"/>
            <a:ext cx="2397492" cy="167353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8">
            <a:extLst>
              <a:ext uri="{FF2B5EF4-FFF2-40B4-BE49-F238E27FC236}">
                <a16:creationId xmlns:a16="http://schemas.microsoft.com/office/drawing/2014/main" id="{EBD3F6EC-869E-3928-403C-F472DB35528F}"/>
              </a:ext>
            </a:extLst>
          </p:cNvPr>
          <p:cNvSpPr/>
          <p:nvPr/>
        </p:nvSpPr>
        <p:spPr>
          <a:xfrm flipV="1">
            <a:off x="2529715" y="3880768"/>
            <a:ext cx="3557761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38">
            <a:extLst>
              <a:ext uri="{FF2B5EF4-FFF2-40B4-BE49-F238E27FC236}">
                <a16:creationId xmlns:a16="http://schemas.microsoft.com/office/drawing/2014/main" id="{D2C80934-9DD5-1EE5-3E14-72EDA33AF50E}"/>
              </a:ext>
            </a:extLst>
          </p:cNvPr>
          <p:cNvSpPr/>
          <p:nvPr/>
        </p:nvSpPr>
        <p:spPr>
          <a:xfrm flipV="1">
            <a:off x="2502539" y="3892230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9">
            <a:extLst>
              <a:ext uri="{FF2B5EF4-FFF2-40B4-BE49-F238E27FC236}">
                <a16:creationId xmlns:a16="http://schemas.microsoft.com/office/drawing/2014/main" id="{00840ED1-01F1-68B7-55A4-79915207B4E7}"/>
              </a:ext>
            </a:extLst>
          </p:cNvPr>
          <p:cNvSpPr/>
          <p:nvPr/>
        </p:nvSpPr>
        <p:spPr>
          <a:xfrm flipV="1">
            <a:off x="3885953" y="4050637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40">
            <a:extLst>
              <a:ext uri="{FF2B5EF4-FFF2-40B4-BE49-F238E27FC236}">
                <a16:creationId xmlns:a16="http://schemas.microsoft.com/office/drawing/2014/main" id="{588F17BD-D744-B5B8-5332-FCC4FD7014DC}"/>
              </a:ext>
            </a:extLst>
          </p:cNvPr>
          <p:cNvSpPr/>
          <p:nvPr/>
        </p:nvSpPr>
        <p:spPr>
          <a:xfrm flipV="1">
            <a:off x="5272046" y="4216952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40">
            <a:extLst>
              <a:ext uri="{FF2B5EF4-FFF2-40B4-BE49-F238E27FC236}">
                <a16:creationId xmlns:a16="http://schemas.microsoft.com/office/drawing/2014/main" id="{670C6F24-07FC-AAB8-B7D3-7359EDAAE4C2}"/>
              </a:ext>
            </a:extLst>
          </p:cNvPr>
          <p:cNvSpPr/>
          <p:nvPr/>
        </p:nvSpPr>
        <p:spPr>
          <a:xfrm flipV="1">
            <a:off x="6322207" y="3357015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44">
            <a:extLst>
              <a:ext uri="{FF2B5EF4-FFF2-40B4-BE49-F238E27FC236}">
                <a16:creationId xmlns:a16="http://schemas.microsoft.com/office/drawing/2014/main" id="{615CCA96-720F-B17B-57E0-0F72A2792B9F}"/>
              </a:ext>
            </a:extLst>
          </p:cNvPr>
          <p:cNvSpPr/>
          <p:nvPr/>
        </p:nvSpPr>
        <p:spPr>
          <a:xfrm flipV="1">
            <a:off x="7412829" y="3353693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18">
            <a:extLst>
              <a:ext uri="{FF2B5EF4-FFF2-40B4-BE49-F238E27FC236}">
                <a16:creationId xmlns:a16="http://schemas.microsoft.com/office/drawing/2014/main" id="{E9BC5B9C-B7F0-4FB0-BB87-05AF1C6831CE}"/>
              </a:ext>
            </a:extLst>
          </p:cNvPr>
          <p:cNvSpPr/>
          <p:nvPr/>
        </p:nvSpPr>
        <p:spPr>
          <a:xfrm flipV="1">
            <a:off x="6831228" y="3434723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18">
            <a:extLst>
              <a:ext uri="{FF2B5EF4-FFF2-40B4-BE49-F238E27FC236}">
                <a16:creationId xmlns:a16="http://schemas.microsoft.com/office/drawing/2014/main" id="{21A71B31-7731-C239-DA37-4F1FEA339D00}"/>
              </a:ext>
            </a:extLst>
          </p:cNvPr>
          <p:cNvSpPr/>
          <p:nvPr/>
        </p:nvSpPr>
        <p:spPr>
          <a:xfrm flipV="1">
            <a:off x="8085960" y="3412799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40">
            <a:extLst>
              <a:ext uri="{FF2B5EF4-FFF2-40B4-BE49-F238E27FC236}">
                <a16:creationId xmlns:a16="http://schemas.microsoft.com/office/drawing/2014/main" id="{2675D9CE-D56E-8CC9-0D44-6E026DAEB9B5}"/>
              </a:ext>
            </a:extLst>
          </p:cNvPr>
          <p:cNvSpPr/>
          <p:nvPr/>
        </p:nvSpPr>
        <p:spPr>
          <a:xfrm flipV="1">
            <a:off x="6322207" y="3946351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144">
            <a:extLst>
              <a:ext uri="{FF2B5EF4-FFF2-40B4-BE49-F238E27FC236}">
                <a16:creationId xmlns:a16="http://schemas.microsoft.com/office/drawing/2014/main" id="{EFAC8C7F-1D1C-1603-5EFF-330EAC2D69AB}"/>
              </a:ext>
            </a:extLst>
          </p:cNvPr>
          <p:cNvSpPr/>
          <p:nvPr/>
        </p:nvSpPr>
        <p:spPr>
          <a:xfrm flipV="1">
            <a:off x="7412829" y="3943029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118">
            <a:extLst>
              <a:ext uri="{FF2B5EF4-FFF2-40B4-BE49-F238E27FC236}">
                <a16:creationId xmlns:a16="http://schemas.microsoft.com/office/drawing/2014/main" id="{3D43025F-80E9-D74D-DE47-1E37BDD95306}"/>
              </a:ext>
            </a:extLst>
          </p:cNvPr>
          <p:cNvSpPr/>
          <p:nvPr/>
        </p:nvSpPr>
        <p:spPr>
          <a:xfrm flipV="1">
            <a:off x="6831228" y="4024059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118">
            <a:extLst>
              <a:ext uri="{FF2B5EF4-FFF2-40B4-BE49-F238E27FC236}">
                <a16:creationId xmlns:a16="http://schemas.microsoft.com/office/drawing/2014/main" id="{0B5B1679-B50D-84A9-02D9-B39B30EF9D62}"/>
              </a:ext>
            </a:extLst>
          </p:cNvPr>
          <p:cNvSpPr/>
          <p:nvPr/>
        </p:nvSpPr>
        <p:spPr>
          <a:xfrm flipV="1">
            <a:off x="8085960" y="4002135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140">
            <a:extLst>
              <a:ext uri="{FF2B5EF4-FFF2-40B4-BE49-F238E27FC236}">
                <a16:creationId xmlns:a16="http://schemas.microsoft.com/office/drawing/2014/main" id="{21F21EF2-F8D9-2244-FE40-0B045C48BE40}"/>
              </a:ext>
            </a:extLst>
          </p:cNvPr>
          <p:cNvSpPr/>
          <p:nvPr/>
        </p:nvSpPr>
        <p:spPr>
          <a:xfrm flipV="1">
            <a:off x="6307583" y="4499143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44">
            <a:extLst>
              <a:ext uri="{FF2B5EF4-FFF2-40B4-BE49-F238E27FC236}">
                <a16:creationId xmlns:a16="http://schemas.microsoft.com/office/drawing/2014/main" id="{6643E7F3-19C6-2178-51CD-4C82B6172D1B}"/>
              </a:ext>
            </a:extLst>
          </p:cNvPr>
          <p:cNvSpPr/>
          <p:nvPr/>
        </p:nvSpPr>
        <p:spPr>
          <a:xfrm flipV="1">
            <a:off x="7398205" y="449582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8">
            <a:extLst>
              <a:ext uri="{FF2B5EF4-FFF2-40B4-BE49-F238E27FC236}">
                <a16:creationId xmlns:a16="http://schemas.microsoft.com/office/drawing/2014/main" id="{21D2A5A3-1400-7CD4-9E7A-A05A01F7B838}"/>
              </a:ext>
            </a:extLst>
          </p:cNvPr>
          <p:cNvSpPr/>
          <p:nvPr/>
        </p:nvSpPr>
        <p:spPr>
          <a:xfrm flipV="1">
            <a:off x="6816604" y="4576851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8">
            <a:extLst>
              <a:ext uri="{FF2B5EF4-FFF2-40B4-BE49-F238E27FC236}">
                <a16:creationId xmlns:a16="http://schemas.microsoft.com/office/drawing/2014/main" id="{A4DFA453-8CAF-6489-FC2F-44129BAC1D76}"/>
              </a:ext>
            </a:extLst>
          </p:cNvPr>
          <p:cNvSpPr/>
          <p:nvPr/>
        </p:nvSpPr>
        <p:spPr>
          <a:xfrm flipV="1">
            <a:off x="8071335" y="4554926"/>
            <a:ext cx="472589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C9083F2-7695-1F8B-AE89-0D52D7810C3A}"/>
              </a:ext>
            </a:extLst>
          </p:cNvPr>
          <p:cNvCxnSpPr>
            <a:endCxn id="112" idx="0"/>
          </p:cNvCxnSpPr>
          <p:nvPr/>
        </p:nvCxnSpPr>
        <p:spPr>
          <a:xfrm rot="16200000" flipH="1">
            <a:off x="6007825" y="4322166"/>
            <a:ext cx="379602" cy="220301"/>
          </a:xfrm>
          <a:prstGeom prst="bentConnector4">
            <a:avLst>
              <a:gd name="adj1" fmla="val 33802"/>
              <a:gd name="adj2" fmla="val -10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8B27C0B4-061A-9F28-67BD-5AEECC0A1E18}"/>
              </a:ext>
            </a:extLst>
          </p:cNvPr>
          <p:cNvCxnSpPr>
            <a:cxnSpLocks/>
            <a:stCxn id="99" idx="1"/>
            <a:endCxn id="104" idx="0"/>
          </p:cNvCxnSpPr>
          <p:nvPr/>
        </p:nvCxnSpPr>
        <p:spPr>
          <a:xfrm flipV="1">
            <a:off x="6087766" y="3479990"/>
            <a:ext cx="234635" cy="445988"/>
          </a:xfrm>
          <a:prstGeom prst="bentConnector3">
            <a:avLst>
              <a:gd name="adj1" fmla="val -465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: Shape 118">
            <a:extLst>
              <a:ext uri="{FF2B5EF4-FFF2-40B4-BE49-F238E27FC236}">
                <a16:creationId xmlns:a16="http://schemas.microsoft.com/office/drawing/2014/main" id="{E24BF5F2-C14B-3A64-32AC-7A0955218373}"/>
              </a:ext>
            </a:extLst>
          </p:cNvPr>
          <p:cNvSpPr/>
          <p:nvPr/>
        </p:nvSpPr>
        <p:spPr>
          <a:xfrm rot="5400000" flipV="1">
            <a:off x="7985618" y="4024445"/>
            <a:ext cx="1146417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6">
            <a:extLst>
              <a:ext uri="{FF2B5EF4-FFF2-40B4-BE49-F238E27FC236}">
                <a16:creationId xmlns:a16="http://schemas.microsoft.com/office/drawing/2014/main" id="{26BC8BBE-C5D5-325D-9FD1-BAB641A49B43}"/>
              </a:ext>
            </a:extLst>
          </p:cNvPr>
          <p:cNvSpPr/>
          <p:nvPr/>
        </p:nvSpPr>
        <p:spPr>
          <a:xfrm flipV="1">
            <a:off x="8502488" y="4040659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2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pic>
        <p:nvPicPr>
          <p:cNvPr id="8" name="Imagen 7" descr="Computadora de escritorio sobre superficie de madera&#10;&#10;Descripción generada automáticamente">
            <a:extLst>
              <a:ext uri="{FF2B5EF4-FFF2-40B4-BE49-F238E27FC236}">
                <a16:creationId xmlns:a16="http://schemas.microsoft.com/office/drawing/2014/main" id="{EF691088-5A6C-83E8-CB9B-6E749947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52" y="1963740"/>
            <a:ext cx="5664414" cy="42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04B8F8-0B6D-8AAC-0144-D5A02238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8" y="2010342"/>
            <a:ext cx="5400675" cy="443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/>
              <p:nvPr/>
            </p:nvSpPr>
            <p:spPr>
              <a:xfrm>
                <a:off x="6285921" y="3215033"/>
                <a:ext cx="2556001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ES" sz="2800" b="0" i="0" dirty="0" smtClean="0">
                          <a:latin typeface="CMU Serif" panose="02000603000000000000" pitchFamily="2" charset="0"/>
                        </a:rPr>
                        <m:t>40</m:t>
                      </m:r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kHz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sint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ES" sz="2800" b="0" i="0" dirty="0" smtClean="0">
                          <a:latin typeface="CMU Serif" panose="02000603000000000000" pitchFamily="2" charset="0"/>
                        </a:rPr>
                        <m:t>100 </m:t>
                      </m:r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Hz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21" y="3215033"/>
                <a:ext cx="2556001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0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Imagen 7" descr="Un escritorio con una silla de oficina&#10;&#10;Descripción generada automáticamente con confianza media">
            <a:extLst>
              <a:ext uri="{FF2B5EF4-FFF2-40B4-BE49-F238E27FC236}">
                <a16:creationId xmlns:a16="http://schemas.microsoft.com/office/drawing/2014/main" id="{EE792B53-22F4-12E8-3F9F-C66BD4C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54" y="1971449"/>
            <a:ext cx="5768090" cy="43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PXL_20240514_080111548 (1)">
            <a:hlinkClick r:id="" action="ppaction://media"/>
            <a:extLst>
              <a:ext uri="{FF2B5EF4-FFF2-40B4-BE49-F238E27FC236}">
                <a16:creationId xmlns:a16="http://schemas.microsoft.com/office/drawing/2014/main" id="{50618F1C-5528-8952-B04E-D45B3652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999" y="192087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8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CC319A4F-74C7-622A-0A55-666C8920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5438" y="1874638"/>
            <a:ext cx="5653122" cy="46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2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5C6F37A-1580-5EE8-33A4-4B8CAEDB65F2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7556EDA-F656-F145-208C-FA59B1D67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25654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7A8130-236D-ADD0-119B-5F8216E4FDD5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3198E64-E9C9-F340-E24C-C716CCD29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00367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91DB037-AD0F-48DE-4232-B26752EBDDCD}"/>
              </a:ext>
            </a:extLst>
          </p:cNvPr>
          <p:cNvSpPr/>
          <p:nvPr/>
        </p:nvSpPr>
        <p:spPr>
          <a:xfrm>
            <a:off x="1733252" y="2932926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1. Conocimiento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2FF3D1F-BFF3-7BB4-E0A2-8553C0F155E0}"/>
              </a:ext>
            </a:extLst>
          </p:cNvPr>
          <p:cNvSpPr/>
          <p:nvPr/>
        </p:nvSpPr>
        <p:spPr>
          <a:xfrm>
            <a:off x="4669334" y="2932926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2. Requisitos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29A8A0B-B5C5-6774-A93C-DF8153D55F9A}"/>
              </a:ext>
            </a:extLst>
          </p:cNvPr>
          <p:cNvSpPr/>
          <p:nvPr/>
        </p:nvSpPr>
        <p:spPr>
          <a:xfrm>
            <a:off x="265212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3. Diseño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0C9383C1-5E42-E0E0-C8D6-D4800F868D15}"/>
              </a:ext>
            </a:extLst>
          </p:cNvPr>
          <p:cNvSpPr/>
          <p:nvPr/>
        </p:nvSpPr>
        <p:spPr>
          <a:xfrm>
            <a:off x="3201293" y="3838948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4. Validación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78F272B3-8876-2611-8500-E40B93CE99C3}"/>
              </a:ext>
            </a:extLst>
          </p:cNvPr>
          <p:cNvSpPr/>
          <p:nvPr/>
        </p:nvSpPr>
        <p:spPr>
          <a:xfrm>
            <a:off x="6137376" y="3838948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5. 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99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99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6600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66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36875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1733252" y="2932926"/>
            <a:ext cx="5677496" cy="716593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265212" y="3838948"/>
            <a:ext cx="8613578" cy="716594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de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7A8130-236D-ADD0-119B-5F8216E4FDD5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3198E64-E9C9-F340-E24C-C716CCD29F83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FA1DD66-6E51-DA73-029D-D896FB2C03DC}"/>
              </a:ext>
            </a:extLst>
          </p:cNvPr>
          <p:cNvSpPr txBox="1"/>
          <p:nvPr/>
        </p:nvSpPr>
        <p:spPr>
          <a:xfrm>
            <a:off x="2246527" y="2479511"/>
            <a:ext cx="4584700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Control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Hardware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Firmware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12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FA419AF-7473-AB62-0A9F-C69AAACB0A21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3B65C670-774B-D75A-1FC6-387DB8A602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2759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BB8D5E6-4889-7B9B-3D60-E853A1BCB4DF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AA426E-1A58-1393-5A58-E8EA47288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5457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8F217E9-965B-799A-01A9-A1AC86B24A40}"/>
              </a:ext>
            </a:extLst>
          </p:cNvPr>
          <p:cNvSpPr txBox="1"/>
          <p:nvPr/>
        </p:nvSpPr>
        <p:spPr>
          <a:xfrm>
            <a:off x="241300" y="1566288"/>
            <a:ext cx="864732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[6] Bernat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Costa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Disseny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i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validació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d’una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PCB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tipus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ECU per un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cotxe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de Formula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Student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latin typeface="CMU Serif" panose="02000603000000000000" pitchFamily="2" charset="0"/>
              </a:rPr>
              <a:t>Bachelor’s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UPC, 2024.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[21]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Carlos</a:t>
            </a:r>
            <a:r>
              <a:rPr lang="es-ES" dirty="0">
                <a:latin typeface="CMU Serif" panose="02000603000000000000" pitchFamily="2" charset="0"/>
              </a:rPr>
              <a:t> Miguel-Espinar.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Enhanced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Flux-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Weakening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Algorithm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for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Machines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CITCEA, UPC, 2023.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[25] P. D. </a:t>
            </a:r>
            <a:r>
              <a:rPr lang="es-ES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Chandana</a:t>
            </a:r>
            <a:r>
              <a:rPr lang="es-ES" dirty="0">
                <a:latin typeface="CMU Serif" panose="02000603000000000000" pitchFamily="2" charset="0"/>
              </a:rPr>
              <a:t> Perera.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Sensorless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of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Permanent-Magnet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Motor Drives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Aalborg </a:t>
            </a:r>
            <a:r>
              <a:rPr lang="es-ES" dirty="0" err="1">
                <a:latin typeface="CMU Serif" panose="02000603000000000000" pitchFamily="2" charset="0"/>
              </a:rPr>
              <a:t>Universitet</a:t>
            </a:r>
            <a:r>
              <a:rPr lang="es-ES" dirty="0">
                <a:latin typeface="CMU Serif" panose="02000603000000000000" pitchFamily="2" charset="0"/>
              </a:rPr>
              <a:t>, 2002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[39] Simone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Buso</a:t>
            </a:r>
            <a:r>
              <a:rPr lang="es-ES" dirty="0">
                <a:latin typeface="CMU Serif" panose="02000603000000000000" pitchFamily="2" charset="0"/>
              </a:rPr>
              <a:t> y Paolo </a:t>
            </a:r>
            <a:r>
              <a:rPr lang="es-ES" dirty="0" err="1">
                <a:latin typeface="CMU Serif" panose="02000603000000000000" pitchFamily="2" charset="0"/>
              </a:rPr>
              <a:t>Mattavelli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Digital Control in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Power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Electronics</a:t>
            </a:r>
            <a:r>
              <a:rPr lang="es-ES" dirty="0">
                <a:latin typeface="CMU Serif" panose="02000603000000000000" pitchFamily="2" charset="0"/>
              </a:rPr>
              <a:t>. Morgan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&amp; </a:t>
            </a:r>
            <a:r>
              <a:rPr lang="es-ES" dirty="0" err="1">
                <a:latin typeface="CMU Serif" panose="02000603000000000000" pitchFamily="2" charset="0"/>
              </a:rPr>
              <a:t>Claypool</a:t>
            </a:r>
            <a:r>
              <a:rPr lang="es-ES" dirty="0">
                <a:latin typeface="CMU Serif" panose="02000603000000000000" pitchFamily="2" charset="0"/>
              </a:rPr>
              <a:t>, 2006. DOI: 10.2200/S00047ED1V01Y200609PEL002.</a:t>
            </a:r>
          </a:p>
        </p:txBody>
      </p:sp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628651" y="2127231"/>
            <a:ext cx="7615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72DE377-7AD7-F27F-3060-3B5EB040487E}"/>
              </a:ext>
            </a:extLst>
          </p:cNvPr>
          <p:cNvSpPr/>
          <p:nvPr/>
        </p:nvSpPr>
        <p:spPr>
          <a:xfrm>
            <a:off x="8001000" y="697992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9930932A-8947-7792-D431-9236E7ED1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2263605"/>
              </p:ext>
            </p:extLst>
          </p:nvPr>
        </p:nvGraphicFramePr>
        <p:xfrm>
          <a:off x="0" y="697992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3073</TotalTime>
  <Words>1637</Words>
  <Application>Microsoft Office PowerPoint</Application>
  <PresentationFormat>Presentación en pantalla (4:3)</PresentationFormat>
  <Paragraphs>1077</Paragraphs>
  <Slides>93</Slides>
  <Notes>3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93</vt:i4>
      </vt:variant>
    </vt:vector>
  </HeadingPairs>
  <TitlesOfParts>
    <vt:vector size="99" baseType="lpstr">
      <vt:lpstr>Calibri</vt:lpstr>
      <vt:lpstr>CMU Serif</vt:lpstr>
      <vt:lpstr>CMU Typewriter Text</vt:lpstr>
      <vt:lpstr>Cambria Math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Tren de potencia de un vehículo eléctrico</vt:lpstr>
      <vt:lpstr>Tren de potencia de un vehículo eléctrico</vt:lpstr>
      <vt:lpstr>Solución actual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Presentación de PowerPoint</vt:lpstr>
      <vt:lpstr>Transformada de Clarke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Curvas características</vt:lpstr>
      <vt:lpstr>Trayectorias de control</vt:lpstr>
      <vt:lpstr>Simulación del control</vt:lpstr>
      <vt:lpstr>Presentación de PowerPoint</vt:lpstr>
      <vt:lpstr>Simulación</vt:lpstr>
      <vt:lpstr>Presentación de PowerPoint</vt:lpstr>
      <vt:lpstr>Discretización del modelo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Hardware</vt:lpstr>
      <vt:lpstr>Requisitos</vt:lpstr>
      <vt:lpstr>Semiconductores</vt:lpstr>
      <vt:lpstr>Semiconductores</vt:lpstr>
      <vt:lpstr>Análisis de pérdidas</vt:lpstr>
      <vt:lpstr>Análisis de pérdidas</vt:lpstr>
      <vt:lpstr>Análisis de pérdidas</vt:lpstr>
      <vt:lpstr>Gate drivers</vt:lpstr>
      <vt:lpstr>Gate drivers</vt:lpstr>
      <vt:lpstr>Bus de condensadores</vt:lpstr>
      <vt:lpstr>Bus de condensadores</vt:lpstr>
      <vt:lpstr>Bus de condensadores</vt:lpstr>
      <vt:lpstr>PCB de potencia</vt:lpstr>
      <vt:lpstr>PCB de potencia</vt:lpstr>
      <vt:lpstr>PCB de potencia</vt:lpstr>
      <vt:lpstr>Microcontrolador</vt:lpstr>
      <vt:lpstr>PCB de control</vt:lpstr>
      <vt:lpstr>PCB de control</vt:lpstr>
      <vt:lpstr>Ensamblaje</vt:lpstr>
      <vt:lpstr>Firmware</vt:lpstr>
      <vt:lpstr>Herramientas</vt:lpstr>
      <vt:lpstr>Arquitectura</vt:lpstr>
      <vt:lpstr>Arquitectura</vt:lpstr>
      <vt:lpstr>Arquitectura</vt:lpstr>
      <vt:lpstr>Resultados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potencia</vt:lpstr>
      <vt:lpstr>PCB de control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Conclusiones</vt:lpstr>
      <vt:lpstr>Objetivos</vt:lpstr>
      <vt:lpstr>Líneas de trabajo</vt:lpstr>
      <vt:lpstr>Bibliografía</vt:lpstr>
      <vt:lpstr>Bibliografía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302</cp:revision>
  <dcterms:created xsi:type="dcterms:W3CDTF">2024-05-11T09:59:33Z</dcterms:created>
  <dcterms:modified xsi:type="dcterms:W3CDTF">2024-06-26T12:12:34Z</dcterms:modified>
</cp:coreProperties>
</file>